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AI文旅OPC运营管理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文旅OPC生态系统与核心模型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06798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屯堡"三剑客"：一个非典型的 OPC 协作网络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2927300"/>
            <a:ext cx="3505944" cy="589359"/>
          </a:xfrm>
          <a:prstGeom prst="roundRect">
            <a:avLst>
              <a:gd name="adj" fmla="val 25859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2990701"/>
            <a:ext cx="3369001" cy="462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在安顺云峰屯堡景区周边，有三个原本互不认识的个体经营者：张姐（屯堡民宿，8 间房）、李叔（屯堡文化讲解，自由执业导游）、王师傅（…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618161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681561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 年之前，三人各自为战：张姐的客人问"附近有什么好吃的"，她随手推荐隔壁镇上的餐厅；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屯堡"三剑客"：一个非典型的 OPC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在安顺云峰屯堡景区周边，有三个原本互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年之前，三人各自为战：张姐的客人问"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40086"/>
            <a:ext cx="3505944" cy="277996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知识目标：掌握文旅 OPC 生态系统的四层构成（核心层、支撑层、连接层、资源层）及其运行机制；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深入理解 PDCA 双轮驱动动态正向循环模型的理论基础——从戴明环（PDCA）到内轮（运营轮）+ 外…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掌握双轮咬合机制和正向循环的启动条件。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能力目标：能运用双轮驱动模型分析具体 OPC 案例，识别其内轮和外轮的运行状态；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知识目标：掌握文旅 OPC 生态系统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深入理解 PDCA 双轮驱动动态正向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掌握双轮咬合机制和正向循环的启动条件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能力目标：能运用双轮驱动模型分析具体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生态系统的构成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PDCA 双轮驱动动态正向循环模型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生命周期管理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7" name="Text 15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生态系统的构成｜核心概念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核心层：OPC 运营主体（人/小团队）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支撑层：技术平台、金融服务、政策环境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连接层：OTA、社交媒体、本地服务网络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核心层：OPC 运营主体（人/小团队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支撑层：技术平台、金融服务、政策环境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连接层：OTA、社交媒体、本地服务网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生态系统的构成｜关键要素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资源层：在地文化、自然景观、社区关系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生态系统的核心层是运营主体本身——那个 1-5 人的小微团队或独立个体。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在生态系统的分析框架中，核心层的关注点不是"这个人/团队在做什么业务"，而是"这个人/团队拥有什么能力"。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资源层：在地文化、自然景观、社区关系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生态系统的核心层是运营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在生态系统的分析框架中，核心层的关注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生态系统的构成｜机制拆解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运营主体的能力结构可以分解为四个维度：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专业能力：运营者在其细分领域的深度知识和技能。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对于一个屯堡文化导游而言，专业能力是对屯堡历史、建筑、服饰、地戏的系统知识；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运营主体的能力结构可以分解为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专业能力：运营者在其细分领域的深度知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对于一个屯堡文化导游而言，专业能力是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生态系统的构成｜方法路径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对于一个民宿 OPC 而言，专业能力是住宿服务的设计和交付能力。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专业能力是 OPC 的"立身之本"——没有专业能力，其他一切无从谈起。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运营能力：覆盖"产品设计—营销获客—服务交付—客户维护—数据复盘"全链路的通才型能力。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对于一个民宿 OPC 而言，专业能力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专业能力是 OPC 的"立身之本"—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运营能力：覆盖"产品设计—营销获客—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生态系统的构成｜工具与数据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与传统企业不同，OPC 的运营者必须是"多面手"——一个人要同时理解产品、懂营销、会服务、能算账。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运营能力的短板决定了 OPC 的"天花板"——产品再好，不会获客就卖不出去；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获客再强，服务跟不上就留不住客人。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与传统企业不同，OPC 的运营者必须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运营能力的短板决定了 OPC 的"天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获客再强，服务跟不上就留不住客人。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生态系统的构成｜场景应用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技术能力：使用数字工具和 AI 工具的能力。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这包括基本的数字素养（熟练使用 OTA 后台、社交媒体运营工具、在线支付和财务管理工具）和 AI 工具使用能力（能用 AI 辅助…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技术能力是运营能力的"杠杆"——同样一个民宿 OPC，技术能力强的人可以用 AI 工具一个人管 15 间房，技术能力弱的人只能管…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技术能力：使用数字工具和 AI 工具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这包括基本的数字素养（熟练使用 OT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技术能力是运营能力的"杠杆"——同样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生态系统的构成｜风险与复盘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关系能力：构建和维护与客人、合作伙伴、社区、平台之间关系的能力。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关系能力在传统商业分析中常被忽视，但对于 OPC 而言恰恰是最关键的能力之一。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 OPC 的"护城河"往往不是技术或产品，而是与老客户的情感连接、与周边 OPC 的协作网络、与社区的互信关系。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关系能力：构建和维护与客人、合作伙伴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关系能力在传统商业分析中常被忽视，但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 OPC 的"护城河"往往不是技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生态系统的构成｜核心概念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这些关系是竞争对手无法通过砸钱或抄袭来复制的。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3-1：OPC 能力四维模型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*专业能力**：细分领域的深度知识与技能（决定"能做什么"）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这些关系是竞争对手无法通过砸钱或抄袭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3-1：OPC 能力四维模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**专业能力**：细分领域的深度知识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生态系统的构成｜关键要素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*运营能力**：全链路通才型运营技能（决定"能做多大"）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*技术能力**：数字工具与 AI 工具的使用水平（决定"效率多高"）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*关系能力**：客户/伙伴/社区的关系网络质量（决定"能做多久"）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**运营能力**：全链路通才型运营技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**技术能力**：数字工具与 AI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**关系能力**：客户/伙伴/社区的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生态系统的构成｜机制拆解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核心层之外的第一圈是支撑层——为 OPC 运营提供基础服务的公共和商业基础设施。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这是支撑层中最重要的组成部分。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 平台（携程、美团、飞猪、Airbnb）提供流量入口和交易工具；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核心层之外的第一圈是支撑层——为 O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这是支撑层中最重要的组成部分。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 平台（携程、美团、飞猪、Ai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生态系统的构成｜方法路径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内容平台（抖音、小红书、视频号）提供内容分发和获客渠道；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工具平台（各类大语言模型、AI 图像生成、AI 客服 SaaS）提供运营效率杠杆；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SaaS 工具（PMS 房态管理系统、CRM 客户管理、财务软件）提供专业化的运营支持。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内容平台（抖音、小红书、视频号）提供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工具平台（各类大语言模型、AI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SaaS 工具（PMS 房态管理系统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PDCA 双轮驱动动态正向循环模型｜核心概念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理论基础：戴明环（PDCA）的起源与演进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从单环到双轮：AI 如何突破传统 PDCA 的能力边界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内轮（运营轮）详解：Plan → Do → Check → Act 在 OPC 中的映射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理论基础：戴明环（PDCA）的起源与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从单环到双轮：AI 如何突破传统 P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内轮（运营轮）详解：Plan → D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PDCA 双轮驱动动态正向循环模型｜关键要素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外轮（AI 增强轮）详解：Data Sense → Intelligent Decide → Auto Execute → Ef…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双轮咬合机制：内轮输出数据驱动外轮，外轮输出智能加速内轮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正向循环的启动策略与加速条件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外轮（AI 增强轮）详解：Data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41682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543770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双轮咬合机制：内轮输出数据驱动外轮，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正向循环的启动策略与加速条件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PDCA 双轮驱动动态正向循环模型｜机制拆解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循环停滞的诊断与修复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PDCA 循环（Plan-Do-Check-Act）是质量管理领域最具影响力的方法论之一。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它由美国统计学家沃尔特·休哈特（Walter Shewhart）于 1939 年首次提出，后由威廉·爱德华兹·戴明（W. Edw…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循环停滞的诊断与修复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PDCA 循环（Plan-Do-Ch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它由美国统计学家沃尔特·休哈特（Wa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PDCA 双轮驱动动态正向循环模型｜方法路径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PDCA 的基本逻辑简洁而深刻：任何管理活动都应当按照"计划（Plan）→ 执行（Do）→ 检查（Check）→ 行动（Act）…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完成一次循环后，将成功的经验标准化、将失败的教训纳入下一轮计划，然后开始新一轮循环。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每一次循环都推动管理水平螺旋上升一个层级。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PDCA 的基本逻辑简洁而深刻：任何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完成一次循环后，将成功的经验标准化、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每一次循环都推动管理水平螺旋上升一个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PDCA 双轮驱动动态正向循环模型｜工具与数据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这一模型的伟大之处在于其普适性——它不限定行业、不限定规模、不限定具体管理内容。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从丰田的精益生产到医院的护理质量管理，从软件开发（敏捷开发中的 Sprint 循环本质上是 PDCA）到个人时间管理（GTD 方…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但传统 PDCA 模型有两个隐含前提：第一，执行主体具备完整的计划能力（有数据、有分析能力、有时间做计划）；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这一模型的伟大之处在于其普适性——它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从丰田的精益生产到医院的护理质量管理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但传统 PDCA 模型有两个隐含前提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PDCA 双轮驱动动态正向循环模型｜场景应用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第二，执行主体具备完整的检查能力（能收集反馈、能分析数据、能识别问题）。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这两个前提对于大型企业而言是成立的（有专门的计划部门、质量部门、数据分析团队），但对于 1-5 人的 OPC 而言恰恰是不成立的…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这就是 PDCA 模型在 OPC 场景中需要"升级"的根本原因：不是 PDCA 的逻辑不对，而是 PDCA 的每个环节都需要工具…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第二，执行主体具备完整的检查能力（能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这两个前提对于大型企业而言是成立的（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这就是 PDCA 模型在 OPC 场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PDCA 双轮驱动动态正向循环模型｜风险与复盘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提供了这种工具支撑——AI 可以辅助 Plan（数据分析、方案生成）、可以增强 Do（自动执行、内容生成）、可以加速 Ch…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由此，传统的单环 PDCA 演进为"内轮（运营轮）+ 外轮（AI 增强轮）"的双轮结构。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3-3：PDCA 循环的学术演进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提供了这种工具支撑——AI 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由此，传统的单环 PDCA 演进为"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3-3：PDCA 循环的学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PDCA 双轮驱动动态正向循环模型｜核心概念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*1939**：休哈特提出"Plan-Do-Study-Act"（PDSA）循环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*1950s**：戴明将 PDCA 引入日本工业界，成为 TQM（全面质量管理）的核心工具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*1980s**：PDCA 被 ISO 9001 质量管理体系采纳为"持续改进"的核心方法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4405" y="2302669"/>
            <a:ext cx="1979533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**1939**：休哈特提出"Pla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91165" y="2302669"/>
            <a:ext cx="192776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**1950s**：戴明将 PDCA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434996" y="3534519"/>
            <a:ext cx="1678201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**1980s**：PDCA 被 I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PDCA 双轮驱动动态正向循环模型｜关键要素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*2009**：Vos et al. 在医疗管理领域提出"双循环 PDCA 模型"——部门改进轨迹 + 规划与控制双轮协同 [1]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*2020**：Oliveira da Silva 将双循环模型引入旅游服务运营，构建"内部运营闭环 + 外部决策闭环" [2]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将传统 PDCA 单环升级为双轮驱动模型，关键在于理解 AI 在 PDCA 每个环节中扮演的角色。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**2009**：Vos et al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**2020**：Oliveira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将传统 PDCA 单环升级为双轮驱动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PDCA 双轮驱动动态正向循环模型｜机制拆解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84437"/>
            <a:ext cx="3505944" cy="2691110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 Plan（计划）环节，传统 OPC 的计划能力严重受限于信息不足和分析能力不足。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一个民宿主要做下一季度的定价计划，他能参考的只有自己的经验（"去年冬天大概卖了 60%"）和直觉（"今年感觉游客会多一点"）。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介入后，Plan 环节获得了数据驱动的分析能力——分析历史经营数据、监测竞品定价动态、预测客流趋势、模拟不同方案的效果。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 Plan（计划）环节，传统 OP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一个民宿主要做下一季度的定价计划，他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介入后，Plan 环节获得了数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PDCA 双轮驱动动态正向循环模型｜方法路径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不替人做计划，但让人的计划有了数据基础。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 Do（执行）环节，传统 OPC 的执行能力受限于时间。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一个人一天只能回复那么多咨询、写那么多文案、处理那么多预订。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不替人做计划，但让人的计划有了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 Do（执行）环节，传统 OPC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一个人一天只能回复那么多咨询、写那么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生命周期管理｜核心概念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启动期：从 0 到 1 的 AI 策略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成长期：规模化的 AI 杠杆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成熟期：差异化竞争与 AI 壁垒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启动期：从 0 到 1 的 AI 策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成长期：规模化的 AI 杠杆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成熟期：差异化竞争与 AI 壁垒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生命周期管理｜关键要素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转型期：AI 驱动业务重塑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的启动期（通常为前 3-6 个月）面临的核心矛盾是：资源极度有限，但需要同时完成"产品打磨"和"获客启动"两个任务。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在这个阶段，AI 的策略应该是"最小化工具、最大化效果"。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转型期：AI 驱动业务重塑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的启动期（通常为前 3-6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在这个阶段，AI 的策略应该是"最小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生命周期管理｜机制拆解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这三个工具覆盖了 OPC 启动期最痛的三个需求：内容、客服、数据。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工具选择原则：先用免费版，效果确认后再升级付费版。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启动期不要做的事：不要在启动期就追求"全自动化"或"全套 AI 工具矩阵"。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这三个工具覆盖了 OPC 启动期最痛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工具选择原则：先用免费版，效果确认后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启动期不要做的事：不要在启动期就追求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生命周期管理｜方法路径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原因有三：一是启动期数据量不足，AI 的智能决策功能没有数据基础，效果不会好；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二是启动期业务模式尚未稳定，过早锁定特定工具组合可能导致后期更换成本高；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三是启动期运营者自身的 AI 使用能力尚在培养中，工具太多反而造成认知负荷。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原因有三：一是启动期数据量不足，AI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二是启动期业务模式尚未稳定，过早锁定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三是启动期运营者自身的 AI 使用能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生命周期管理｜工具与数据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进入成长期（通常为第 6-24 个月）的标志是：产品得到了市场验证，入住率/预订率稳定在 60% 以上，有了一批老客户。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成长期的核心矛盾是：业务量在增长，但人力没有增长，运营者开始触及个人产能上限。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成长期的 AI 策略应聚焦于"用工具替代加人"：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进入成长期（通常为第 6-2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成长期的核心矛盾是：业务量在增长，但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成长期的 AI 策略应聚焦于"用工具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生命周期管理｜场景应用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客服全面 AI 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当日均咨询量从 10 条增长到 50 条时，人工回复已经不可持续。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此时应将 AI 客服的自动回复率从启动期的 50% 提升到 80% 以上，只将复杂问题和投诉转人工。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客服全面 AI 化。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当日均咨询量从 10 条增长到 50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此时应将 AI 客服的自动回复率从启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生命周期管理｜风险与复盘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当获客渠道从 1-2 个扩展到 4-5 个时，人工管理每个渠道的内容发布和效果跟踪已经不可能。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此时应引入营销自动化工具，实现多平台内容的统一排期、自动发布和效果汇总。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当成长期积累了至少 12 个月的经营数据后，可以启动 AI 动态定价——AI 基于历史数据、竞品价格、需求预测给出定价建议。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当获客渠道从 1-2 个扩展到 4-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此时应引入营销自动化工具，实现多平台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当成长期积累了至少 12 个月的经营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生命周期管理｜核心概念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成长期的动态定价不需要完美，但需要比"固定价格 + 节假日翻倍"更好。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进入成熟期（通常为第 24 个月以后）的标志是：经营数据稳定、客户群体清晰、在本地市场建立了品牌认知。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成熟期的核心矛盾是：增长放缓，同质化竞争加剧。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成长期的动态定价不需要完美，但需要比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进入成熟期（通常为第 24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成熟期的核心矛盾是：增长放缓，同质化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生命周期管理｜关键要素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成熟期的 AI 策略应从"效率提升"转向"差异化构建"：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驱动的个性化服务。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基于长期积累的客户数据，为不同类型、不同偏好的客人提供差异化的服务体验。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成熟期的 AI 策略应从"效率提升"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驱动的个性化服务。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基于长期积累的客户数据，为不同类型、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生命周期管理｜机制拆解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例如，AI 识别出"亲子家庭"客群后，自动推送周边的亲子活动信息、提前在房间准备儿童用品。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辅助的产品创新。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分析客户评论中的"未被满足的需求"和竞争对手的"产品空白"，识别产品创新的机会。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例如，AI 识别出"亲子家庭"客群后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辅助的产品创新。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分析客户评论中的"未被满足的需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生态系统的构成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PDCA 双轮驱动动态正向循环模型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生命周期管理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7" name="Text 15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围绕“文旅OPC生态系统与核心模型”选择一个真实案例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围绕“文旅OPC生态系统与核心模型”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生态系统的构成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PDCA 双轮驱动动态正向循环模型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生命周期管理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7" name="Text 15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第3章 文旅OPC生态系统与核心模型</dc:title>
  <dc:subject>《AI文旅OPC运营管理》逐章教学课件：第3章</dc:subject>
  <dc:creator>祝刚</dc:creator>
  <cp:lastModifiedBy>祝刚</cp:lastModifiedBy>
  <cp:revision>1</cp:revision>
  <dcterms:created xsi:type="dcterms:W3CDTF">2026-08-03T18:06:41Z</dcterms:created>
  <dcterms:modified xsi:type="dcterms:W3CDTF">2026-08-03T18:06:41Z</dcterms:modified>
</cp:coreProperties>
</file>