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AI驱动的文旅运营范式变革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60984"/>
            <a:ext cx="3576063" cy="79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一个人的营销部：梵净山脚下的 AI 实验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081486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144887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张雨欣是铜仁梵净山脚下的一名自由执业导游，2019 年考取导游证后开始接散客。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618161"/>
            <a:ext cx="27176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681561"/>
            <a:ext cx="256489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她的困境很典型：旺季忙不过来，淡季没有客人。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一个人的营销部：梵净山脚下的 AI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张雨欣是铜仁梵净山脚下的一名自由执业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她的困境很典型：旺季忙不过来，淡季没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40086"/>
            <a:ext cx="3505944" cy="277996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知识目标：理解人工智能技术对文旅运营模式的颠覆性影响，掌握从信息化到智能化再到 AI 化的技术跃迁脉络；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系统掌握 AI 赋能文旅 OPC 的五大核心路径——需求感知、内容生产、客户触达、服务交付、经营决策。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能力目标：能够绘制 AI 赋能前后的文旅运营流程对比图，识别各运营环节的 AI 替代点和 AI 增强点；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能够为一个具体的文旅 OPC 场景设计初步的 AI 赋能方案。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知识目标：理解人工智能技术对文旅运营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系统掌握 AI 赋能文旅 OPC 的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能力目标：能够绘制 AI 赋能前后的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能够为一个具体的文旅 OPC 场景设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技术对文旅产业的重塑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传统运营 vs AI 增强运营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赋能 OPC 的五大路径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文旅 OPC 的伦理与边界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技术对文旅产业的重塑｜核心概念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从信息化到智能化：文旅运营的技术跃迁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大语言模型与生成式 AI 的运营革命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降低文旅创业门槛的机制分析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从信息化到智能化：文旅运营的技术跃迁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大语言模型与生成式 AI 的运营革命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降低文旅创业门槛的机制分析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技术对文旅产业的重塑｜关键要素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文旅行业的数字化进程大致可分为三个阶段，每一次跃迁都深刻改变了运营主体的能力边界。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信息化阶段（2000-2015 年）的核心是"把业务搬上线"。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旅行社用 ERP 系统管理订单，酒店用 PMS 系统管理客房，景区用电子票务系统替代纸质门票。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文旅行业的数字化进程大致可分为三个阶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信息化阶段（2000-2015 年）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旅行社用 ERP 系统管理订单，酒店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技术对文旅产业的重塑｜机制拆解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信息化的本质是流程数字化——用计算机替代纸质记录，用数据库替代文件柜。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在这个阶段，技术是"记录工具"，解决的是"信息存哪里、怎么查"的问题。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信息化的受益者主要是大中型企业，因为它们有能力承担系统的采购和运维成本。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信息化的本质是流程数字化——用计算机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在这个阶段，技术是"记录工具"，解决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信息化的受益者主要是大中型企业，因为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技术对文旅产业的重塑｜方法路径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一个小民宿或个体导游，用不起也无需用信息化系统。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智能化阶段（2015-2022 年）的核心是"让系统做决策"。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 平台用推荐算法匹配用户和产品，酒店用收益管理系统（RMS）动态调价，景区用人脸识别和客流监测优化入园体验。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一个小民宿或个体导游，用不起也无需用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智能化阶段（2015-2022 年）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 平台用推荐算法匹配用户和产品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技术对文旅产业的重塑｜工具与数据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智能化的本质是决策自动化——系统不仅记录数据，还能基于数据做出简单决策。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在这个阶段，技术从"记录工具"升级为"辅助决策工具"。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但智能化的门槛仍然较高：一个有效的 RMS 系统需要大量历史数据和专业建模能力，仍然只有大中型企业能够部署。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智能化的本质是决策自动化——系统不仅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在这个阶段，技术从"记录工具"升级为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但智能化的门槛仍然较高：一个有效的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技术对文旅产业的重塑｜场景应用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化阶段（2022 年至今）的核心是"让每个人拥有智能"。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 ChatGPT 为代表的生成式 AI 将智能化能力从"系统级"降维到"个人级"。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一个民宿主不需要采购任何系统，只需要打开 AI 工具就能完成文案撰写、图片生成、数据分析、客户沟通。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化阶段（2022 年至今）的核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 ChatGPT 为代表的生成式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一个民宿主不需要采购任何系统，只需要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技术对文旅产业的重塑｜风险与复盘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化的本质是智能民主化——过去只有大企业 IT 部门才能实现的能力，现在每个人都能以极低成本获得。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这一跃迁对文旅运营的影响是结构性的。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信息化和智能化阶段，技术是大企业的竞争武器——越大越有技术优势。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化的本质是智能民主化——过去只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这一跃迁对文旅运营的影响是结构性的。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信息化和智能化阶段，技术是大企业的竞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技术对文旅产业的重塑｜核心概念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化阶段，技术反而成为小微主体的平衡杠杆——技术门槛的消失让"小"不再意味着"落后"，"一个人"可以拥有过去"一个部门"的运…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2-1：文旅运营技术跃迁三阶段对比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阶段 | 核心特征 | 典型工具 | 受益主体 | OPC 可获得性 |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化阶段，技术反而成为小微主体的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2-1：文旅运营技术跃迁三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| 阶段 | 核心特征 | 典型工具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传统运营 vs AI 增强运营｜核心概念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传统文旅小微主体的运营痛点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介入后的流程重构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运营效率提升的量化评估框架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传统文旅小微主体的运营痛点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73938" y="2302669"/>
            <a:ext cx="156222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介入后的流程重构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运营效率提升的量化评估框架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传统运营 vs AI 增强运营｜关键要素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 AI 工具普及之前，文旅小微主体面临的运营痛点可以归纳为"三个不够用"和"三个做不好"。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旺季时，一个民宿主从早 6 点忙到晚 12 点——接单、办理入住、打扫卫生、回复咨询、处理突发问题。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营销和产品优化等"重要但不紧急"的工作被无限期搁置。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 AI 工具普及之前，文旅小微主体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旺季时，一个民宿主从早 6 点忙到晚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营销和产品优化等"重要但不紧急"的工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传统运营 vs AI 增强运营｜机制拆解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淡季时，有时间但没客人，不知道该做什么。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没有预算请专业摄影师拍房源照、请设计师做海报、请运营做社交媒体。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营销效果完全取决于个人能力和运气。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淡季时，有时间但没客人，不知道该做什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没有预算请专业摄影师拍房源照、请设计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营销效果完全取决于个人能力和运气。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传统运营 vs AI 增强运营｜方法路径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不知道 OTA 平台的算法逻辑、不知道如何优化搜索排名、不知道如何定价才能收益最大化、不知道客诉的法律风险。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房源描述平淡无奇，社交媒体内容更新不稳定，没有品牌辨识度。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咨询回复慢导致客人流失，深夜无法回复导致差评，多平台多语言咨询处理不过来。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不知道 OTA 平台的算法逻辑、不知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房源描述平淡无奇，社交媒体内容更新不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咨询回复慢导致客人流失，深夜无法回复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传统运营 vs AI 增强运营｜工具与数据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经营数据散落在各个平台，无法统一分析；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竞争对手的动态无法持续跟踪；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市场趋势只能凭感觉判断。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经营数据散落在各个平台，无法统一分析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竞争对手的动态无法持续跟踪；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市场趋势只能凭感觉判断。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传统运营 vs AI 增强运营｜场景应用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这些痛点有一个共同的根源：人力规模与运营需求之间的结构性矛盾。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文旅运营天然需要多个职能角色的协同（营销、客服、运营、财务），但小微主体的 1-2 个人无法覆盖所有这些角色。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传统解法是"加人"——招前台、招管家、招运营。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这些痛点有一个共同的根源：人力规模与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文旅运营天然需要多个职能角色的协同（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传统解法是"加人"——招前台、招管家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传统运营 vs AI 增强运营｜风险与复盘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但这又带来了新的问题：人工成本吃掉利润、管理复杂度上升、企业文化稀释。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提供了一种根本性的替代解法：不是"加人"覆盖更多职能，而是"加工具"让人能同时胜任多个职能。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介入文旅运营，不是简单地在现有流程上"叠加"一个 AI 工具，而是对运营流程的根本性重构。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但这又带来了新的问题：人工成本吃掉利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提供了一种根本性的替代解法：不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介入文旅运营，不是简单地在现有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传统运营 vs AI 增强运营｜核心概念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以一家民宿 OPC 的典型运营流程为例，AI 介入前后的对比可以清晰地展示这种重构的深度。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传统流程（以接到一个预订咨询为例）：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客人通过 OTA 平台发送咨询 → 民宿主看到通知（可能 30 分钟后）→ 手动回复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以一家民宿 OPC 的典型运营流程为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传统流程（以接到一个预订咨询为例）：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客人通过 OTA 平台发送咨询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赋能 OPC 的五大路径｜核心概念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需求感知：从经验判断到数据洞察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内容生产：从外包依赖到自主生成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客户触达：从广撒网到精准匹配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需求感知：从经验判断到数据洞察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内容生产：从外包依赖到自主生成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客户触达：从广撒网到精准匹配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赋能 OPC 的五大路径｜关键要素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服务交付：从人工密集到智能协同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经营决策：从拍脑袋到 AI 辅助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面临的最大不确定性是"客人想要什么"和"客人什么时候来"。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服务交付：从人工密集到智能协同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经营决策：从拍脑袋到 AI 辅助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面临的最大不确定性是"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赋能 OPC 的五大路径｜机制拆解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传统模式下，运营者只能依靠个人经验——"去年五一满了所以今年五一也涨价"、"感觉最近亲子游多了所以加点亲子元素"。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这种经验判断有两个致命缺陷：滞后性（等感觉到的时候趋势已经过去了）和偏差性（个人经验不能代表整体市场）。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将需求感知从"经验判断"升级为"数据洞察"，具体体现在三个层面：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传统模式下，运营者只能依靠个人经验—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这种经验判断有两个致命缺陷：滞后性（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将需求感知从"经验判断"升级为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赋能 OPC 的五大路径｜方法路径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舆情监测：AI 可以 7×24 小时抓取社交媒体、OTA 评论、旅游论坛中的关键词和情绪信号。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例如，当"黄果树+亲子+避暑"三个关键词在社交媒体上的提及量突然上升 300%，AI 可以提前 2-3 周预警"暑期亲子避暑需求…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评论分析：一个热门民宿可能有数千条评论，人工阅读分析几乎不可能。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舆情监测：AI 可以 7×24 小时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例如，当"黄果树+亲子+避暑"三个关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评论分析：一个热门民宿可能有数千条评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赋能 OPC 的五大路径｜工具与数据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可以批量提取评论中的高频关键词、情感倾向、投诉主题和表扬主题。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例如，AI 分析发现某民宿的评论中"早餐"出现频率很高但情感得分偏低，提示早餐是需要改进的重点环节。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客流预测：结合历史客流数据、节假日日历、天气预测、社交媒体热度等多元信号，AI 可以给出未来 1-4 周的客流预测，准确率通常可…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可以批量提取评论中的高频关键词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例如，AI 分析发现某民宿的评论中"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客流预测：结合历史客流数据、节假日日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赋能 OPC 的五大路径｜场景应用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 OPC 而言，这意味着可以科学地决定：什么时候应该囤货、什么时候应该提价、什么时候应该休假。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2-2：AI 需求感知的三种模式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*被动监测**：AI 持续抓取公开数据（社交媒体、OTA 评论、搜索指数），发现异常信号时自动预警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对于 OPC 而言，这意味着可以科学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 2-2：AI 需求感知的三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**被动监测**：AI 持续抓取公开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赋能 OPC 的五大路径｜风险与复盘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*主动分析**：运营者输入特定问题（如"分析我店最近半年的客群变化"），AI 生成分析报告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*预测性洞察**：AI 基于多元数据（历史+天气+事件+舆情）对未来需求做出量化预测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内容生产是文旅 OPC 运营中最"重"的环节之一。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**主动分析**：运营者输入特定问题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**预测性洞察**：AI 基于多元数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内容生产是文旅 OPC 运营中最"重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赋能 OPC 的五大路径｜核心概念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传统的解决方案有三种：自己做（效果取决于个人能力，不稳定）、外包（成本高，一套民宿照片 2000-5000 元，一条视频 500…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三种方案都有明显缺陷。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提供了第四种方案：自主生成——用 AI 工具以接近外包的质量、远低于外包的成本，自主完成内容生产。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传统的解决方案有三种：自己做（效果取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三种方案都有明显缺陷。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提供了第四种方案：自主生成——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文旅 OPC 的伦理与边界｜核心概念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生成内容的真实性与文化尊重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游客数据隐私与合规运营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人机协作的适度原则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生成内容的真实性与文化尊重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游客数据隐私与合规运营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人机协作的适度原则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文旅 OPC 的伦理与边界｜关键要素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在文旅内容生产中的广泛应用带来了一个严峻的伦理问题：真实性。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旅游信息直接影响游客的人身安全和旅行体验——如果 AI 生成的攻略把一条危险的野路描述为"轻松徒步路线"，后果可能不只是差评，而…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 AI 生成的房源照片与实际情况严重不符，就是"滤镜欺诈"，损害整个行业的信任基础。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在文旅内容生产中的广泛应用带来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旅游信息直接影响游客的人身安全和旅行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如果 AI 生成的房源照片与实际情况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文旅 OPC 的伦理与边界｜机制拆解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生成内容的真实性风险主要来自三个方面：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事实性错误（Hallucination）。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可能"一本正经地胡说八道"——编造不存在的景点、虚构交通信息、错误描述设施条件。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生成内容的真实性风险主要来自三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事实性错误（Hallucinatio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LLM 可能"一本正经地胡说八道"—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文旅 OPC 的伦理与边界｜方法路径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这些错误对运营者是"免责声明可以覆盖的风险"，对游客却是"真金白银和人身安全的问题"。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图像生成工具天然倾向于"美化"——让房间看起来更大、让景色看起来更壮观、让食物看起来更诱人。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这种美化如果没有明确标注，就构成了虚假宣传。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这些错误对运营者是"免责声明可以覆盖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图像生成工具天然倾向于"美化"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这种美化如果没有明确标注，就构成了虚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文旅 OPC 的伦理与边界｜工具与数据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在生成文化解说内容时，可能将复杂的民族文化简化为几个刻板标签（"苗族 = 银饰 + 酸汤鱼"），或对宗教和民俗内容做出不当…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这不仅是质量问题，更是文化尊重问题。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运营高度依赖数据——客户画像需要个人信息、智能推荐需要行为数据、个性化服务需要偏好数据。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在生成文化解说内容时，可能将复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这不仅是质量问题，更是文化尊重问题。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运营高度依赖数据——客户画像需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文旅 OPC 的伦理与边界｜场景应用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但数据收集和使用不是没有边界的。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《中华人民共和国个人信息保护法》（2021 年 11 月 1 日起施行）对个人信息的收集、存储、使用、传输做出了严格规定，违反者…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在数据隐私方面面临特殊挑战：规模小但数据敏感度高。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但数据收集和使用不是没有边界的。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《中华人民共和国个人信息保护法》（2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 OPC 在数据隐私方面面临特殊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文旅 OPC 的伦理与边界｜风险与复盘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一个民宿 OPC 收集的客人信息（身份证号、手机号、人脸照片、行程轨迹）的敏感程度，不亚于一家大型酒店。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 OPC 通常没有专门的法务或数据保护官，合规意识和能力都相对薄弱。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以下是文旅 OPC 数据合规的四个底线原则：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一个民宿 OPC 收集的客人信息（身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 OPC 通常没有专门的法务或数据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以下是文旅 OPC 数据合规的四个底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文旅 OPC 的伦理与边界｜核心概念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最小必要原则：只收集运营所必需的数据，不收集"可能有用"的数据。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例如，办理入住需要身份证信息（法律规定），但不需要客人的职业、收入和兴趣爱好。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明示同意原则：收集和使用个人信息前，必须明确告知并获取同意。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最小必要原则：只收集运营所必需的数据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例如，办理入住需要身份证信息（法律规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明示同意原则：收集和使用个人信息前，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技术对文旅产业的重塑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传统运营 vs AI 增强运营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赋能 OPC 的五大路径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文旅 OPC 的伦理与边界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识别关键技术或运营机制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风险、伦理与治理检查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0070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2452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0073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05670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0070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12452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0073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0567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标出资源、技术与参与者关系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196382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2019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39640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0134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196382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2019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39640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0134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围绕“AI驱动的文旅运营范式变革”选择一个真实案例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围绕“AI驱动的文旅运营范式变革”选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647950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736800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技术对文旅产业的重塑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647950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647950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736800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传统运营 vs AI 增强运营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3074491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3163342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赋能 OPC 的五大路径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3074491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3074491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316334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文旅 OPC 的伦理与边界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0" name="Text 1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02 · AI文旅OPC运营管理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从理解走向负责任的实践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回到真实问题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尊重文化与社区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用数据验证判断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持续复盘和迭代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内容依据：原书第2章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第2章 AI驱动的文旅运营范式变革</dc:title>
  <dc:subject>《AI文旅OPC运营管理》逐章教学课件：第2章</dc:subject>
  <dc:creator>祝刚</dc:creator>
  <cp:lastModifiedBy>祝刚</cp:lastModifiedBy>
  <cp:revision>1</cp:revision>
  <dcterms:created xsi:type="dcterms:W3CDTF">2026-08-03T18:05:03Z</dcterms:created>
  <dcterms:modified xsi:type="dcterms:W3CDTF">2026-08-03T18:05:03Z</dcterms:modified>
</cp:coreProperties>
</file>