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OPC理念与文旅产业小微化趋势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389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从黄果树瀑布旁的一间民宿说起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004393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067794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年，安顺小伙陈志远辞去贵阳的 IT 工作，回到家乡黄果树镇，用积蓄将自家老宅改造为 8 间客房的民宿。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54106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604468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他面临三个难题：一不懂酒店管理，二没有营销预算，三不会做内容。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从黄果树瀑布旁的一间民宿说起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年，安顺小伙陈志远辞去贵阳的 IT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他面临三个难题：一不懂酒店管理，二没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 OPC（One-Person/Small-Team Company）的广义内涵与理论…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系统把握文旅产业小微化的全球趋势、驱动因素与核心特征；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 OPC 在文旅产业生态系统中的价值定位。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能力目标：能够运用 OPC 分析框架识别文旅行业中适合小微运营模式的业态类型；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 OPC（One-Pe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系统把握文旅产业小微化的全球趋势、驱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 OPC 在文旅产业生态系统中的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能力目标：能够运用 OPC 分析框架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——AI文旅OPC运营管理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的概念界定与广义内涵｜核心概念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从法律概念到商业模式：一人公司的制度演变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广义 OPC：少数人/小微组织的运营范式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与传统 SME 的区别与联系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从法律概念到商业模式：一人公司的制度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广义 OPC：少数人/小微组织的运营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与传统 SME 的区别与联系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的概念界定与广义内涵｜关键要素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"一人公司"（One-Person Company, OPC）最初是一个严格的法律概念。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2005 年修订的《中华人民共和国公司法》首次引入"一人有限责任公司"制度（第三节，第五十七条至第六十四条），允许一个自然人或一…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这一制度突破标志着中国公司法从"社团性"向"资合性"的重大转型——公司不再是"至少两个股东"的组合体，个体也可以成为独立的企业法人。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——AI文旅OPC运营管理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的概念界定与广义内涵｜机制拆解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法律意义上的一人公司有三个核心特征：股东唯一性（仅有一个出资人）、有限责任（股东以出资额为限承担债务）、法人独立性（公司财产与个…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这一制度设计解决了个人创业者"无限连带责任"的恐惧，为个人经商提供了制度保障。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然而，法律上的"一人公司"仅仅是商业世界中"小微运营主体"的冰山一角。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法律意义上的一人公司有三个核心特征：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这一制度设计解决了个人创业者"无限连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然而，法律上的"一人公司"仅仅是商业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的概念界定与广义内涵｜方法路径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事实上，全球范围内一人公司的立法实践早于中国。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列支敦士登 1925 年率先承认一人公司，德国 1980 年修改《有限责任公司法》正式确认，法国 1985 年引入"一人有限责任…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各国的立法逻辑高度一致：降低创业门槛，激发市场活力。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事实上，全球范围内一人公司的立法实践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列支敦士登 1925 年率先承认一人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各国的立法逻辑高度一致：降低创业门槛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的概念界定与广义内涵｜工具与数据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但"一人公司"的概念不应被法律定义所框定。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在数字经济和共享经济时代，"一人公司"已经从一个法律实体概念演变为一种商业模式范式——它描述的是一种以极少人力（通常 1-5 人…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这种形态并不必然注册为"一人有限责任公司"，它可能以个体工商户、个人独资企业、合伙企业、甚至未注册的自由职业者身份存在。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但"一人公司"的概念不应被法律定义所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在数字经济和共享经济时代，"一人公司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这种形态并不必然注册为"一人有限责任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的概念界定与广义内涵｜场景应用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关键不在于法律形式，而在于运营逻辑：用最小的人力规模，借助技术和平台杠杆，实现可持续的商业价值。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1-1：一人公司的法律与商业概念辨析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维度 | 法律概念（一人有限责任公司） | 商业概念（广义 OPC）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关键不在于法律形式，而在于运营逻辑：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1-1：一人公司的法律与商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维度 | 法律概念（一人有限责任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的概念界定与广义内涵｜风险与复盘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|------|--------------------------|---------------------|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判断标准 | 股东人数 = 1 | 核心团队规模极小（1-5 人）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法人形式 | 必须是有限责任公司 | 不限（个体户/独资企业/合伙/未注册均可）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|------|----------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判断标准 | 股东人数 = 1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299070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01451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19072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39566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法人形式 | 必须是有限责任公司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299070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01451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19072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39566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的概念界定与广义内涵｜核心概念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核心特征 | 有限责任 + 财产分离 | 人力极简 + 技术/平台杠杆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典型场景 | 咨询服务、贸易代理 | 民宿运营、导游服务、内容创业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本书所讨论的 OPC，取其广义——少数人（1-5 人核心团队）或小微组织构成的、以技术和平台杠杆驱动完整商业闭环的运营主体。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核心特征 | 有限责任 + 财产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典型场景 | 咨询服务、贸易代理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本书所讨论的 OPC，取其广义——少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文旅产业的小微化浪潮｜核心概念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全球旅游业的小微化趋势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中国文旅小微主体的发展现状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驱动因素：技术民主化、消费个性化、平台经济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全球旅游业的小微化趋势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中国文旅小微主体的发展现状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驱动因素：技术民主化、消费个性化、平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文旅产业的小微化浪潮｜关键要素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旅游业是全球小微化特征最显著的产业之一。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世界旅游组织（UNWTO）数据显示，全球旅游企业中 90% 以上为中小微企业，其中微型企业（10 人以下）占比超过 75%。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在民宿、导游、旅游体验等细分领域，个体经营者和微型团队更是占据主导地位。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旅游业是全球小微化特征最显著的产业之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世界旅游组织（UNWTO）数据显示，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在民宿、导游、旅游体验等细分领域，个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文旅产业的小微化浪潮｜机制拆解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这一趋势在过去十年中持续加速，驱动力来自三个方面：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供给侧：进入门槛持续降低。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OTA（Online Travel Agency）平台的兴起使小微主体无需自建网站或渠道即可触达全球游客。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这一趋势在过去十年中持续加速，驱动力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供给侧：进入门槛持续降低。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OTA（Online Travel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文旅产业的小微化浪潮｜方法路径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Airbnb 自 2008 年成立以来，已累计有超过 400 万房东在平台上发布房源，其中超过 50% 是只有 1 套房源的个体…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在体验（Experiences）业务板块，个人导游、手工艺人、美食达人可以直接将"一项技能"打包为"一个旅游产品"出售。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平台经济将旅游供给的颗粒度从"企业"降低到"个人"。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34802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34802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7083" y="2515642"/>
            <a:ext cx="822326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7083" y="2921347"/>
            <a:ext cx="822326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Airbnb 自 2008 年成立以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64497" y="2236291"/>
            <a:ext cx="1276350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264497" y="3795117"/>
            <a:ext cx="1276350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68320" y="2515642"/>
            <a:ext cx="1068705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368320" y="2921347"/>
            <a:ext cx="1068705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在体验（Experiences）业务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629698" y="2236291"/>
            <a:ext cx="1034951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629698" y="3795117"/>
            <a:ext cx="1034951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35934" y="2421434"/>
            <a:ext cx="822478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735934" y="2827139"/>
            <a:ext cx="822478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平台经济将旅游供给的颗粒度从"企业"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53499" y="2236291"/>
            <a:ext cx="1034951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53499" y="3795117"/>
            <a:ext cx="1034951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59735" y="2704207"/>
            <a:ext cx="822478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59735" y="3109913"/>
            <a:ext cx="822478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文旅产业的小微化浪潮｜工具与数据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需求侧：消费个性化与碎片化。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新一代游客（尤其是 Z 世代）拒绝标准化的大巴团和千篇一律的酒店，转而追求个性化、深度化、在地化的体验。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这一需求特征天然有利于小微主体——大型旅游企业擅长标准化交付（规模化酒店、标准化线路），但在个性化交付上存在"大公司病"：决策链…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需求侧：消费个性化与碎片化。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新一代游客（尤其是 Z 世代）拒绝标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这一需求特征天然有利于小微主体——大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文旅产业的小微化浪潮｜场景应用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相反，一个本地的个体导游可以灵活调整行程，一个小民宿主可以提供"只有本地人知道"的私房攻略。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技术侧：AI 与自动化工具的平民化。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年末 ChatGPT 的发布标志着生成式 AI 进入大众化阶段。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相反，一个本地的个体导游可以灵活调整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技术侧：AI 与自动化工具的平民化。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年末 ChatGPT 的发布标志着生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文旅产业的小微化浪潮｜风险与复盘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此后两年间，AI 工具的成本和使用门槛急剧下降——一个民宿主每月花费不到 200 元，就能使用 AI 客服、AI 文案、AI 图…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这些工具在过去只有大型企业的市场部或 IT 部门才能配备。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技术民主化让"一个人的市场部"成为可能。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此后两年间，AI 工具的成本和使用门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这些工具在过去只有大型企业的市场部或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技术民主化让"一个人的市场部"成为可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文旅产业的小微化浪潮｜核心概念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这些模式虽然名称各异，但都指向同一个方向：旅游供给从"企业主导"走向"个人主导"，从"标准化"走向"个性化"，从"重资产"走向"…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1-3：全球旅游业小微化关键数据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全球旅游企业 90%+ 为中小微企业（UNWTO）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这些模式虽然名称各异，但都指向同一个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1-3：全球旅游业小微化关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全球旅游企业 90%+ 为中小微企业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的核心特征与价值主张｜核心概念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轻资产、重运营、强体验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灵活性与专业化并存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在文旅生态系统中的角色定位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轻资产、重运营、强体验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灵活性与专业化并存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在文旅生态系统中的角色定位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的核心特征与价值主张｜关键要素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的第一个核心特征是轻资产。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与传统的旅游企业（如大型酒店集团、景区开发公司）不同，OPC 通常不持有或极少持有固定资产。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一个民宿 OPC 可能租赁而非购买物业，一个导游 OPC 的"资产"就是自己的知识和手机，一个文创 OPC 的"资产"就是设计能…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的第一个核心特征是轻资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与传统的旅游企业（如大型酒店集团、景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一个民宿 OPC 可能租赁而非购买物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的核心特征与价值主张｜机制拆解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轻资产并非"没有资产"，而是"资产的形态不同"。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的资产从"有形资产"（房产、设备、车辆）转向"无形资产"（知识、技能、IP、客户关系、数据资产）。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这种资产形态的转变带来了两个关键优势：一是低固定成本，不需要承担大额折旧和利息支出；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轻资产并非"没有资产"，而是"资产的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的资产从"有形资产"（房产、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这种资产形态的转变带来了两个关键优势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的核心特征与价值主张｜方法路径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二是高灵活性，市场变化时可以快速转型而不被重资产拖累。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但轻资产不意味着"轻运营"。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相反，OPC 的核心特征是重运营——因为缺少资产壁垒，运营能力成为唯一的竞争壁垒。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二是高灵活性，市场变化时可以快速转型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但轻资产不意味着"轻运营"。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相反，OPC 的核心特征是重运营——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的核心特征与价值主张｜工具与数据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一个民宿 OPC 无法像五星级酒店那样靠硬件设施吸引客人，只能靠运营细节取胜：回复速度、房间清洁度、本地攻略质量、个性化关怀。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这种"重运营"模式对运营者的综合素质要求极高，也是 OPC 与传统"夫妻店"的关键区别——前者用技术杠杆实现高效运营，后者靠人力…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强体验是文旅 OPC 的最终价值交付。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一个民宿 OPC 无法像五星级酒店那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这种"重运营"模式对运营者的综合素质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强体验是文旅 OPC 的最终价值交付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的核心特征与价值主张｜场景应用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旅游本质上是一种体验消费，游客支付的是"一段时间的美好感受"。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大型旅游企业擅长提供"标准化体验"（可靠、可预期、无惊吓），OPC 擅长提供"个性化体验"（独特、惊喜、有温度）。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这种个性化体验往往源于 OPC 对在地文化的深度理解、对客人需求的敏锐感知以及"主人式"而非"雇员式"的服务态度。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旅游本质上是一种体验消费，游客支付的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大型旅游企业擅长提供"标准化体验"（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这种个性化体验往往源于 OPC 对在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的核心特征与价值主张｜风险与复盘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1-5：轻资产 vs 重资产的运营逻辑对比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维度 | 传统重资产模式 | OPC 轻资产模式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|------|--------------|--------------|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1-5：轻资产 vs 重资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维度 | 传统重资产模式 | 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78378" y="3534519"/>
            <a:ext cx="99143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|------|----------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的核心特征与价值主张｜核心概念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核心资产 | 物业、设备、车辆 | 知识、IP、客户关系、数据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固定成本 | 高（折旧、利息、人工） | 低（工具订阅、租金分成）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竞争壁垒 | 资产规模 + 品牌 | 运营能力 + 在地知识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核心资产 | 物业、设备、车辆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固定成本 | 高（折旧、利息、人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竞争壁垒 | 资产规模 + 品牌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贵州文旅 OPC 发展的机遇与挑战｜核心概念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山地旅游资源的碎片化与 OPC 适配性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民族文化传承中的小微主体角色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乡村振兴政策红利与 OPC 创业窗口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山地旅游资源的碎片化与 OPC 适配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民族文化传承中的小微主体角色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乡村振兴政策红利与 OPC 创业窗口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贵州文旅 OPC 发展的机遇与挑战｜关键要素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贵州是中国山地旅游资源最丰富的省份之一，全省 92.5% 的面积为山地和丘陵，喀斯特地貌占 61.9%。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这一地理特征塑造了贵州旅游资源的独特格局：景观碎片化、产品长尾化、体验深度化。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这种地理上的"碎片化"对大型旅游企业而言是一个挑战（难以形成规模效应），但对 OPC 而言却是天然优势。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贵州是中国山地旅游资源最丰富的省份之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这一地理特征塑造了贵州旅游资源的独特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这种地理上的"碎片化"对大型旅游企业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贵州文旅 OPC 发展的机遇与挑战｜机制拆解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碎片化的资源格局最适合碎片化的运营主体。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一个扎根黄果树周边的个体导游不需要关心梵净山的客流变化；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一个万峰林下的民宿主只需要服务好万峰林的游客。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碎片化的资源格局最适合碎片化的运营主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一个扎根黄果树周边的个体导游不需要关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一个万峰林下的民宿主只需要服务好万峰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贵州文旅 OPC 发展的机遇与挑战｜方法路径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的"小而专"与贵州旅游资源的"散而特"形成了天然的结构性匹配。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此外，贵州旅游资源的另一个特征是"在地文化深度"。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黄果树不仅是一个瀑布，还关联着布依族的水文化；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的"小而专"与贵州旅游资源的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此外，贵州旅游资源的另一个特征是"在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黄果树不仅是一个瀑布，还关联着布依族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贵州文旅 OPC 发展的机遇与挑战｜工具与数据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西江苗寨不仅是一个村寨，还承载着苗族数千年的迁徙史和生活方式；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屯堡不仅是一片建筑群，还封存着 600 年前的大明遗风。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这种文化深度需要深度讲解和深度体验才能释放价值——而这恰恰是 OPC 的核心能力。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西江苗寨不仅是一个村寨，还承载着苗族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屯堡不仅是一片建筑群，还封存着 60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这种文化深度需要深度讲解和深度体验才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贵州文旅 OPC 发展的机遇与挑战｜场景应用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一个大型旅行社的标准化导游词很难讲透屯堡文化的厚度，但一个专注屯堡文化研究的个体导游可以。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1-6：贵州旅游资源碎片化数据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全省 A 级以上景区 500+ 个，分布在 9 个市州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一个大型旅行社的标准化导游词很难讲透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1-6：贵州旅游资源碎片化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全省 A 级以上景区 500+ 个，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贵州文旅 OPC 发展的机遇与挑战｜风险与复盘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国家级非遗项目 99 项 159 处，居全国前列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中国传统村落 724 个，数量全国第一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景区间平均车程 3.2 小时（基于高德地图数据计算）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国家级非遗项目 99 项 159 处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中国传统村落 724 个，数量全国第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景区间平均车程 3.2 小时（基于高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贵州文旅 OPC 发展的机遇与挑战｜核心概念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单个景区年均游客量中位数 28 万人次（头部景区除外的长尾分布）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贵州有 17 个世居少数民族，少数民族人口占全省总人口的 36.44%。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在民族文化旅游的链条中，小微主体扮演着不可替代的角色。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单个景区年均游客量中位数 28 万人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贵州有 17 个世居少数民族，少数民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在民族文化旅游的链条中，小微主体扮演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的概念界定与广义内涵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文旅产业的小微化浪潮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的核心特征与价值主张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贵州文旅 OPC 发展的机遇与挑战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围绕“OPC理念与文旅产业小微化趋势”选择一个真实案例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围绕“OPC理念与文旅产业小微化趋势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的概念界定与广义内涵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文旅产业的小微化浪潮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的核心特征与价值主张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贵州文旅 OPC 发展的机遇与挑战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OPC理念与文旅产业小微化趋势</dc:title>
  <dc:subject>《AI文旅OPC运营管理》逐章教学课件：第1章</dc:subject>
  <dc:creator>祝刚</dc:creator>
  <cp:lastModifiedBy>祝刚</cp:lastModifiedBy>
  <cp:revision>1</cp:revision>
  <dcterms:created xsi:type="dcterms:W3CDTF">2026-08-03T18:02:33Z</dcterms:created>
  <dcterms:modified xsi:type="dcterms:W3CDTF">2026-08-03T18:02:33Z</dcterms:modified>
</cp:coreProperties>
</file>