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落地生长：数字文旅一人公司实战路线图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9689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为什么要学习“落地生长：数字文旅一人公司实战路线图”？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56967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20368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为什么要学习“落地生长：数字文旅一人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907321"/>
            <a:ext cx="4501301" cy="22453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12.1 7天计划：找到你的主理人赛道与第一个赚钱模块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7天不是"做完一切"的时间，而是"找到方向并迈出第一步"的时间。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7天计划：找到你的主理人赛道与第一个赚钱模块｜核心判断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以下是结构化的7天行动指南。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第1天：自我资源盘点。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完成附录D中的"文旅主理人能力自评量表"，对自己的知识资源、经验资源、关系资源和数字化能力进行诚实评估。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2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4742"/>
            <a:ext cx="4501301" cy="2530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7天计划：找到你的主理人赛道与第一个赚钱模块｜机制与方法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输出一份"个人资源清单"和一份"能力短板清单"。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将你的资源清单与九大赛道的"典型画像"进行比对，选出2-3个匹配度最高的候选赛道。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在附录C案例库中找到每个候选赛道的2-3个对标案例，研究他们的起步方式、变现路径和成长轨迹。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输出一份"个人资源清单"和一份"能力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将你的资源清单与九大赛道的"典型画像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在附录C案例库中找到每个候选赛道的2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7天计划：找到你的主理人赛道与第一个赚钱模块｜场景应用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针对首选赛道，设计一个最小化的需求验证实验。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如果你倾向于S3内容创作，发布3条目标领域的深度内容，观察反响。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如果你倾向于S2体验设计，在朋友圈发起一个"如果我来组织一次XX文化体验，你感兴趣吗"的投票。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针对首选赛道，设计一个最小化的需求验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如果你倾向于S3内容创作，发布3条目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如果你倾向于S2体验设计，在朋友圈发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12.2 30天实验：完成商业闭环，收到真金白银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7天验证了"有人感兴趣"，30天实验要验证"有人愿意为此付费"。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30天实验：完成商业闭环，收到真金白银｜核心判断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这是一个从"测试水温"到"跳入水中"的关键阶段。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第1-10天：产品打磨与营销预热。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基于第一周的用户反馈，优化你的MVP产品。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这是一个从"测试水温"到"跳入水中"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第1-10天：产品打磨与营销预热。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基于第一周的用户反馈，优化你的MVP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30天实验：完成商业闭环，收到真金白银｜机制与方法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同时开始预热营销——不是花钱投广告，而是通过免费内容为付费产品"热场"。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如果你要卖课程，先发3篇免费文章展示你的专业深度。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如果你要卖体验，先发3个体验设计背后的文化故事。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同时开始预热营销——不是花钱投广告，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如果你要卖课程，先发3篇免费文章展示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如果你要卖体验，先发3个体验设计背后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30天实验：完成商业闭环，收到真金白银｜场景应用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第11-20天：正式发布与首单攻坚。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选择一个小而精准的渠道进行产品发布（不要贪大求全）。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发布的关键不是"触达所有人"，而是"让最可能购买的那一小撮人看到"。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第11-20天：正式发布与首单攻坚。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选择一个小而精准的渠道进行产品发布（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发布的关键不是"触达所有人"，而是"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12.3 100天进化：从副业到主业的平稳过渡策略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100天是"一个人的业务"走向"一个人的事业"的分水岭。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100天进化：从副业到主业的平稳过渡策略｜核心判断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这个阶段的核心命题是：如果你现在还是"兼职创业"，要不要以及如何过渡到"全职"？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在没有至少6个月生活费的储蓄、且一人公司收入连续3个月稳定超过主业收入的情况下，不要贸然辞职。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副业阶段虽然辛苦，但提供了"有退路的试错"——这恰恰是一人公司最宝贵的启动条件。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这个阶段的核心命题是：如果你现在还是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在没有至少6个月生活费的储蓄、且一人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副业阶段虽然辛苦，但提供了"有退路的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100天进化：从副业到主业的平稳过渡策略｜机制与方法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副业→主业过渡的三个信号：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信号1（财务信号）：一人公司月收入连续3个月≥主业月收入×70%，且收入趋势稳定或上升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信号2（需求信号）：你开始频繁拒绝客户，因为主业占用了你太多时间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副业→主业过渡的三个信号：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信号1（财务信号）：一人公司月收入连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信号2（需求信号）：你开始频繁拒绝客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100天进化：从副业到主业的平稳过渡策略｜场景应用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信号3（能量信号）：你每天早上醒来最想做的一件事属于一人公司，而非主业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当三个信号同时亮起时，过渡的时机成熟了。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过渡方式建议"软着陆"而非"急刹车"——如果可能，先与主业雇主协商转为兼职或项目制合作，保留基础的社保和稳定收入，同时释放更多时…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信号3（能量信号）：你每天早上醒来最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当三个信号同时亮起时，过渡的时机成熟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过渡方式建议"软着陆"而非"急刹车"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12.4 365天复利：构建可持续的文旅创业操作系统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一年的时间跨度，足以让一个"活下来的项目"变成"可持续的事业"。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365天复利：构建可持续的文旅创业操作系统｜核心判断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一年后的复利体现在三个方面。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产品的复利：你的第一个课程/产品经过3-5轮迭代已经趋于成熟，用户评价形成了正向飞轮。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你开始有了"产品矩阵"而非"单一产品"——低价引流产品+中价核心产品+高价利润产品的组合让收入结构更加健康。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一年后的复利体现在三个方面。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产品的复利：你的第一个课程/产品经过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你开始有了"产品矩阵"而非"单一产品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365天复利：构建可持续的文旅创业操作系统｜机制与方法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品牌的复利：经过一年的持续内容输出和用户服务，你在垂直领域已经建立起了初步的品牌认知。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新用户的获取成本持续下降（老用户推荐占比上升），老用户的复购率持续上升（信任积累到临界点）。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系统的复利：你的SOP、知识库、数字员工配置经过一年磨合已经运转流畅。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品牌的复利：经过一年的持续内容输出和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新用户的获取成本持续下降（老用户推荐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系统的复利：你的SOP、知识库、数字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365天复利：构建可持续的文旅创业操作系统｜场景应用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你的每周工作时间可能从创业初期的70小时降至40-50小时，但收入反而更高——因为不是"更努力"，而是"更聪明"。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知识卡片：复利的本质不是"更多"，而是"更少的投入获得更多的产出"。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判断你是否建立了复利系统的一个简单测试：如果你现在去旅行一周，完全不碰工作，你的收入会下降多少？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你的每周工作时间可能从创业初期的70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知识卡片：复利的本质不是"更多"，而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判断你是否建立了复利系统的一个简单测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12.5 主理人长期职业发展：从一人公司到行业影响力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一人公司不是终点，而是一个职业发展的新起点。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主理人长期职业发展：从一人公司到行业影响力｜核心判断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不同的主理人在5-10年的长期尺度上，可能走向完全不同的方向：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在选定的赛道中持续深耕，成为该领域公认的权威。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5年后你的名字本身就代表一种品牌和标准。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不同的主理人在5-10年的长期尺度上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在选定的赛道中持续深耕，成为该领域公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年后你的名字本身就代表一种品牌和标准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主理人长期职业发展：从一人公司到行业影响力｜机制与方法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这条路径适合追求专业深度和稳定回报的主理人。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从单一赛道扩展到多赛道生态，从"主理人"变为"生态构建者"。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你不再直接服务终端用户，而是赋能其他主理人——做培训、做平台、做投资。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这条路径适合追求专业深度和稳定回报的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从单一赛道扩展到多赛道生态，从"主理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你不再直接服务终端用户，而是赋能其他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主理人长期职业发展：从一人公司到行业影响力｜场景应用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这条路径适合追求规模和影响力的人。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做了几年一人公司后，带着积累的行业认知和数字能力，"回归"到组织中（加入大型文旅企业的创新部门、成为高校的产业导师、进入政府智库）。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但你不是"回去打工"，而是带着一人公司期间积累的独特视角和能力，在组织中扮演"创新催化剂"的角色。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这条路径适合追求规模和影响力的人。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做了几年一人公司后，带着积累的行业认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但你不是"回去打工"，而是带着一人公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12.6 未来的数字文旅一人公司：趋势、挑战与机遇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站在2026年展望未来，数字文旅一人公司将面临三重趋势、三重挑战和三重机遇。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未来的数字文旅一人公司：趋势、挑战与机遇｜核心判断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三重趋势：（1）AI能力将从"辅助工具"升级为"核心生产力"，一人公司的单人产出有望再提升3-5倍；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（2）文旅消费将加速从"观光型"向"沉浸型""学习型"转型，对深度内容、个性化体验的需求爆发式增长；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（3）平台生态将从"中心化"走向"去中心化"，个体品牌的价值将逐步超越平台品牌的价值。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三重趋势：（1）AI能力将从"辅助工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（2）文旅消费将加速从"观光型"向"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（3）平台生态将从"中心化"走向"去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未来的数字文旅一人公司：趋势、挑战与机遇｜机制与方法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三重挑战：（1）AI的同质化风险——当所有人都能用AI生成"还不错的文旅内容"时，"还不错的"就不再是竞争力，"独特的"才是；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（2）监管的不确定性——数字文旅领域的政策监管仍在快速演变中，规则变化可能影响某些赛道的商业模式；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（3）个人韧性的考验——一人公司的长期可持续发展，最终取决于你的身心健康、学习能力和抗压能力。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三重挑战：（1）AI的同质化风险——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（2）监管的不确定性——数字文旅领域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（3）个人韧性的考验——一人公司的长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未来的数字文旅一人公司：趋势、挑战与机遇｜场景应用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三重机遇：（1）垂直领域的知识付费市场远未饱和——大多数文旅细分领域的专业知识还没有被系统化地转化为知识产品；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（2）B端市场的蓝海——大量中小型景区、博物馆、文化机构急需数字化人才但雇不起全职团队，一人公司的"外脑"模式是完美的供需匹配；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（3）全球化——中国丰富的文化资源和领先的数字基础设施，为文旅主理人面向海外市场（文化出海、入境游服务、全球数字游民服务）创造了…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三重机遇：（1）垂直领域的知识付费市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（2）B端市场的蓝海——大量中小型景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（3）全球化——中国丰富的文化资源和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12.7 各赛道差异化路线图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 文旅内容创作主理人的12个月路线图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各赛道差异化路线图｜核心判断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 在地体验设计主理人的12个月路线图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S5 智慧旅游工具主理人的12个月路线图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不同赛道的创业节奏差异巨大。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 在地体验设计主理人的12个月路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S5 智慧旅游工具主理人的12个月路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不同赛道的创业节奏差异巨大。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各赛道差异化路线图｜机制与方法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以下为三个代表性赛道的详细年度路线图。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本节核心问题是：如何把“各赛道差异化路线图”转化为可执行的文旅创业行动。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以下为三个代表性赛道的详细年度路线图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本节核心问题是：如何把“各赛道差异化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各赛道差异化路线图｜场景应用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12.8 致未来的你：一份给12个月后自己的信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你已经读到了本书的最后一页。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致未来的你：一份给12个月后自己的信｜核心判断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如果你决定开始这段旅程，请在今天写一封短信给12个月后的自己。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不需要华丽的文采，只需要诚实地写下这三件事：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我为什么要开始：不是"赚钱"或"自由"这样笼统的答案，而是那个在你深夜辗转反侧时浮现的具体场景——你想为谁创造什么价值？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如果你决定开始这段旅程，请在今天写一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不需要华丽的文采，只需要诚实地写下这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我为什么要开始：不是"赚钱"或"自由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致未来的你：一份给12个月后自己的信｜机制与方法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你想逃离什么样的生活？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你想成为什么样的人？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我最害怕发生什么：诚实地写下你的恐惧。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你想逃离什么样的生活？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你想成为什么样的人？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我最害怕发生什么：诚实地写下你的恐惧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致未来的你：一份给12个月后自己的信｜场景应用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是怕收入不稳定养不活家人？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是怕自己根本不是创业的料？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写下恐惧不是让自己更害怕，而是让恐惧变得具体——具体的东西是可以被应对的，而模糊的焦虑才是最大的消耗。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是怕收入不稳定养不活家人？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是怕自己根本不是创业的料？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写下恐惧不是让自己更害怕，而是让恐惧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12.9 OPC到NPC：从一人公司到无人公司的演进之路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OPC→NPC的四个演进阶段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OPC到NPC：从一人公司到无人公司的演进之路｜核心判断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文旅无人公司的三种可能形态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NPC时代人类主理人的新角色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演化时间线与关键里程碑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文旅无人公司的三种可能形态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NPC时代人类主理人的新角色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演化时间线与关键里程碑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OPC到NPC：从一人公司到无人公司的演进之路｜机制与方法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保持警惕：NPC时代的三个伦理警示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这不是科幻小说的情节，而是正在技术轨道上加速逼近的现实。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数字文旅创业的组织形态正在经历一个清晰的演化链条：传统组织 → 一人公司（OPC）→ 半无人公司（Semi-NPC）→ 全无人公…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691705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312241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保持警惕：NPC时代的三个伦理警示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这不是科幻小说的情节，而是正在技术轨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945731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数字文旅创业的组织形态正在经历一个清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412566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OPC到NPC：从一人公司到无人公司的演进之路｜场景应用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当前我们处于第二阶段初期，第三阶段已有技术可行性但尚未出现成熟的商业案例。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阶段一：传统文旅组织（2020年之前）。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5人以上的科层制企业，有固定的职能分工、物理办公场所和雇佣关系。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当前我们处于第二阶段初期，第三阶段已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阶段一：传统文旅组织（2020年之前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人以上的科层制企业，有固定的职能分工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0142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0142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9027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7天计划：找到你的主理人赛道与第一个赚钱模块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0142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0142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9027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30天实验：完成商业闭环，收到真金白银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8796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8796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7681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100天进化：从副业到主业的平稳过渡策略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8796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8796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7681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365天复利：构建可持续的文旅创业操作系统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主理人长期职业发展：从一人公司到行业影响力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未来的数字文旅一人公司：趋势、挑战与机遇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66102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66102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74987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各赛道差异化路线图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66102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66102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74987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致未来的你：一份给12个月后自己的信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落地生长：数字文旅一人公司实战路线图</dc:title>
  <dc:subject>《数字文旅一人公司》逐章教学课件：第12章</dc:subject>
  <dc:creator>祝刚</dc:creator>
  <cp:lastModifiedBy>祝刚</cp:lastModifiedBy>
  <cp:revision>1</cp:revision>
  <dcterms:created xsi:type="dcterms:W3CDTF">2026-08-03T11:24:17Z</dcterms:created>
  <dcterms:modified xsi:type="dcterms:W3CDTF">2026-08-03T11:24:17Z</dcterms:modified>
</cp:coreProperties>
</file>