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成熟形态：系统、杠杆与文旅生态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为什么要学习“成熟形态：系统、杠杆与文旅生态”？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为什么要学习“成熟形态：系统、杠杆与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2779" y="1547443"/>
            <a:ext cx="3963736" cy="2965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11.1 一人公司的成熟法则：产品化、品牌化、生态化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从创业初期的"生存模式"进化到"成熟模式"，一人公司需要完成三个关键转变。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一人公司的成熟法则：产品化、品牌化、生态化｜核心判断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产品化：从"卖时间"到"卖产品"。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创业初期，大多数主理人以服务换收入——做一个项目收一笔钱，讲一次课收一次费，带一次团赚一次钱。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这种模式的本质是"卖时间"，你的收入与你的时间严格绑定。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产品化：从"卖时间"到"卖产品"。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创业初期，大多数主理人以服务换收入—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这种模式的本质是"卖时间"，你的收入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一人公司的成熟法则：产品化、品牌化、生态化｜机制与方法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产品化意味着将你的能力封装为"不需要你亲自在场也能交付"的产品——录播课程、SaaS工具、付费内容订阅、可复用的咨询框架。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从服务到产品的转变，是突破时间天花板的核心路径。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品牌化：从"被选择"到"被信任"。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产品化意味着将你的能力封装为"不需要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从服务到产品的转变，是突破时间天花板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品牌化：从"被选择"到"被信任"。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一人公司的成熟法则：产品化、品牌化、生态化｜场景应用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创业初期，用户选择你的原因是性价比（"这个人讲得不错还便宜"）。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成熟期用户选择你的原因是信任（"这个问题我只信她的判断"）。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品牌化的本质是让每一次成功的交付都积累为品牌资产，而不是"一次性交易后就清零"。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创业初期，用户选择你的原因是性价比（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成熟期用户选择你的原因是信任（"这个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品牌化的本质是让每一次成功的交付都积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11.2 组团打怪：乐高式组合，成为文旅企业的外脑插件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"乐高式组合"是一人公司协作的高级形态：多个独立的一人公司主理人，各自拥有某个维度的独特优势，针对不同项目临时组合成团队，互相之间保持"即插即用"的接口标准。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组团打怪：乐高式组合，成为文旅企业的外脑插件｜核心判断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这种模式对传统文旅企业的冲击是结构性的。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过去，一个景区要做数字化转型，传统的路径是找一家大型文旅科技公司整体承包（报价500万，派一个20人的团队驻扎3个月）。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这种"外脑插件"模式正在成为文旅行业的新趋势。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这种模式对传统文旅企业的冲击是结构性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过去，一个景区要做数字化转型，传统的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这种"外脑插件"模式正在成为文旅行业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组团打怪：乐高式组合，成为文旅企业的外脑插件｜机制与方法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对需求方而言，这意味着更低的成本、更高的专业度、更灵活的配置。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对主理人而言，这意味着不需要"做大做强"也能接到大项目。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本节核心问题是：如何把“组团打怪：乐高式组合，成为文旅企业的外脑插件”转化为可执行的文旅创业行动。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对需求方而言，这意味着更低的成本、更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对主理人而言，这意味着不需要"做大做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本节核心问题是：如何把“组团打怪：乐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组团打怪：乐高式组合，成为文旅企业的外脑插件｜场景应用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11.3 文旅生态进化：从乐高积木到数字雨林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"乐高积木"隐喻了协作的标准化和模块化——每个积木有统一的接口标准，可以自由组合。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文旅生态进化：从乐高积木到数字雨林｜核心判断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但真实的文旅生态更像是"数字雨林"——不是所有物种之间都有固定的接口，生态的丰富性来自于物种多样性、关系多样性和演化多样性。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在数字雨林中，你的生态位不是"设计"出来的，而是"演化"出来的。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你最初可能只是一个文旅摄影师（S3），在拍摄过程中发现很多用户想学拍摄技巧，于是你开始做摄影课程（S4）。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但真实的文旅生态更像是"数字雨林"—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在数字雨林中，你的生态位不是"设计"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你最初可能只是一个文旅摄影师（S3）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文旅生态进化：从乐高积木到数字雨林｜机制与方法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课程学员中有民宿主邀请你去拍摄，你开始接触民宿品牌策划（S7的边缘）。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然后你发现可以用AI工具大幅提升拍摄后期效率，你将自己的方法整理成AI摄影工作流工具包（S9的边缘）。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你不再是"某一个赛道的主理人"，而是一个"跨赛道演化的复合物种"。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课程学员中有民宿主邀请你去拍摄，你开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然后你发现可以用AI工具大幅提升拍摄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你不再是"某一个赛道的主理人"，而是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文旅生态进化：从乐高积木到数字雨林｜场景应用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他现在的身份很难用单一标签定义，但他的年收入从第1年的8万元增长到第5年的200万元，正是生态演化的复利效果。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本节核心问题是：如何把“文旅生态进化：从乐高积木到数字雨林”转化为可执行的文旅创业行动。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他现在的身份很难用单一标签定义，但他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本节核心问题是：如何把“文旅生态进化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667893"/>
          </a:xfrm>
          <a:prstGeom prst="roundRect">
            <a:avLst>
              <a:gd name="adj" fmla="val 3332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11.4 多重杠杆叠加：内容杠杆、技术杠杆、网络杠杆、品牌杠杆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59630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一人公司的价值增长遵循的不是"线性加法"（多做一件事多赚一份钱），而是"杠杆乘法"（一个成果被多个杠杆放大）。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多重杠杆叠加：内容杠杆、技术杠杆、网络杠杆、品牌杠杆｜核心判断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四种核心杠杆值得刻意构建。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内容杠杆：一段优质内容可以被无限次消费。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你花3天写的一篇深度文章，未来3年可能持续为你带来流量和信任。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四种核心杠杆值得刻意构建。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内容杠杆：一段优质内容可以被无限次消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你花3天写的一篇深度文章，未来3年可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多重杠杆叠加：内容杠杆、技术杠杆、网络杠杆、品牌杠杆｜机制与方法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与"一次性交付"的服务相比，内容的杠杆倍数=内容被消费的次数÷生产它所花费的时间。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技术杠杆：一个工具或自动化流程可以让一份投入产生N份产出。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一套AI自动生成多平台内容的流程，让一篇公众号文章自动变为3条小红书、5条微博、1期播客。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与"一次性交付"的服务相比，内容的杠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技术杠杆：一个工具或自动化流程可以让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一套AI自动生成多平台内容的流程，让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多重杠杆叠加：内容杠杆、技术杠杆、网络杠杆、品牌杠杆｜场景应用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技术的杠杆倍数=自动化产出÷手动产出的时间差。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网络杠杆：你的合作网络中的每个人都是你能力的延伸。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你不需要会摄影，如果你的网络中有3个你信任的摄影师可以随时合作。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技术的杠杆倍数=自动化产出÷手动产出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98105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3811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网络杠杆：你的合作网络中的每个人都是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你不需要会摄影，如果你的网络中有3个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11.5 一人公司的边界探索：何时保持小，何时寻求大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"一人公司"这个概念的张力在于：它既是"一个人的公司"，又不必永远是"一个人"。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一人公司的边界探索：何时保持小，何时寻求大｜核心判断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关键问题是：什么时候应该保持"小"？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什么时候应该寻求"大"？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应该保持"小"的信号：（1）你对当前收入和生活状态很满意，增长的边际效用已经很低；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关键问题是：什么时候应该保持"小"？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什么时候应该寻求"大"？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应该保持"小"的信号：（1）你对当前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一人公司的边界探索：何时保持小，何时寻求大｜机制与方法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（2）你真正享受的是"亲自做"的过程，而不是"管理别人做"；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（3）你的赛道天生天花板较低（如高度依赖你个人魅力的体验设计），强行规模化反而可能破坏核心价值。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应该寻求"大"的信号：（1）你感到持续的"一个人做不过来"，不是短暂忙碌而是系统性的超负荷；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（2）你真正享受的是"亲自做"的过程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（3）你的赛道天生天花板较低（如高度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应该寻求"大"的信号：（1）你感到持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一人公司的边界探索：何时保持小，何时寻求大｜场景应用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（2）你发现市场上有大量需求但你的个人产能无法满足，这些需求正在被竞争对手占领；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（3）你对"管理"和"赋能他人"开始产生兴趣，不再抗拒"从执行者到管理者"的转变。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"保持小"和"寻求大"之间没有道德高下——如果这个赛道让你感到满足且有持续的竞争力，带着10个人的团队做一个年收入300万的精品…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（2）你发现市场上有大量需求但你的个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（3）你对"管理"和"赋能他人"开始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"保持小"和"寻求大"之间没有道德高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11.6 文旅一人公司的"反规模化"竞争优势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在传统商业逻辑中，规模越大、竞争力越强。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文旅一人公司的"反规模化"竞争优势｜核心判断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但数字文旅领域正在出现一种"反规模化"（Anti-Scale）的竞争优势——某些维度上，小不仅不是劣势，反而是优势。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灵活性的优势：一人公司可以在24小时内完成从"发现机会"到"推出产品"的全过程。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一个S3内容博主看到"某古镇突然火了"的热点，可以在当天完成内容制作和发布。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但数字文旅领域正在出现一种"反规模化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灵活性的优势：一人公司可以在24小时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一个S3内容博主看到"某古镇突然火了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文旅一人公司的"反规模化"竞争优势｜机制与方法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而一个大型旅游媒体需要经过选题会→编辑→审核→排期的流程，热点已经凉了。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在注意力经济的战场上，反应速度是终极武器。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个性化深度的优势：一个S2体验主理人可以记住他服务过的每一个用户的名字、偏好和上一次体验的反馈。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而一个大型旅游媒体需要经过选题会→编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在注意力经济的战场上，反应速度是终极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个性化深度的优势：一个S2体验主理人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文旅一人公司的"反规模化"竞争优势｜场景应用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当用户再次报名时，他会收到一条"欢迎回来！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上次你说特别喜欢那个老茶馆，这次我设计了一个新的茶文化路线"的私信。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这种级别的个性化服务，是任何规模化的旅游企业都无法实现的——不是因为不想做，而是因为"做不了"。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当用户再次报名时，他会收到一条"欢迎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上次你说特别喜欢那个老茶馆，这次我设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这种级别的个性化服务，是任何规模化的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11.7 一人公司进化中的"去人格化"陷阱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从一人公司向"多杠杆生态"进化的过程中，存在一个隐蔽的陷阱——去人格化。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一人公司进化中的"去人格化"陷阱｜核心判断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当你的业务越来越系统化、自动化、规模化时，你可能会不知不觉地失去最初让你成功的那份"人格温度"。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这是"一人公司的悖论"：你的竞争优势来自于"你是一个人"（真实、有个性、有温度），但你的进化方向是"不再依赖你一个人"（系统化、…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如何在"系统化"中保留"人格温度"？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当你的业务越来越系统化、自动化、规模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这是"一人公司的悖论"：你的竞争优势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如何在"系统化"中保留"人格温度"？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一人公司进化中的"去人格化"陷阱｜机制与方法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选定1-2个你永远不委托给AI或他人的"人格锚点"——这些事情只有你亲自做，因为它们承载了你的人格印记。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例如：每周末的手写感谢信发给新付费用户（即使只有50个字），每月的"主理人日记"（讲述这个月的个人思考和成长），所有与用户有深度…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策略二：透明的系统化。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选定1-2个你永远不委托给AI或他人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例如：每周末的手写感谢信发给新付费用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策略二：透明的系统化。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一人公司进化中的"去人格化"陷阱｜场景应用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当你的业务开始引入AI和自动化时，不要让用户感到"我被交给了一个冰冷的系统"。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告诉用户你的系统是如何工作的——"这个AI助手是基于我过去3年写的所有内容训练的，它会用我的方式回答你的问题。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如果它的回答让你不满意，请随时找我本人。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当你的业务开始引入AI和自动化时，不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告诉用户你的系统是如何工作的——"这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如果它的回答让你不满意，请随时找我本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8134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7019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一人公司的成熟法则：产品化、品牌化、生态化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8134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7019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组团打怪：乐高式组合，成为文旅企业的外脑插件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文旅生态进化：从乐高积木到数字雨林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多重杠杆叠加：内容杠杆、技术杠杆、网络杠杆、品牌杠杆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一人公司的边界探索：何时保持小，何时寻求大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文旅一人公司的"反规模化"竞争优势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74094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74094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82979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一人公司进化中的"去人格化"陷阱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如何用自己的话解释“一人公司的成熟法则：产品化、品牌化、生态化”？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如何用自己的话解释“组团打怪：乐高式组合，成为文旅企业的外脑插件”？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如何用自己的话解释“文旅生态进化：从乐高积木到数字雨林”？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如何用自己的话解释“多重杠杆叠加：内容杠杆、技术杠杆、网络杠杆、品牌杠杆”？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如何用自己的话解释“一人公司的成熟法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如何用自己的话解释“组团打怪：乐高式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如何用自己的话解释“文旅生态进化：从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如何用自己的话解释“多重杠杆叠加：内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批判性讨论：框架何时会失效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围绕“成熟形态：系统、杠杆与文旅生态”选择一个真实对象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围绕“成熟形态：系统、杠杆与文旅生态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一人公司的成熟法则：产品化、品牌化、生态化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组团打怪：乐高式组合，成为文旅企业的外脑插件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文旅生态进化：从乐高积木到数字雨林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多重杠杆叠加：内容杠杆、技术杠杆、网络杠杆、品牌杠杆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一人公司的边界探索：何时保持小，何时寻求大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从理解到行动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成熟形态：系统、杠杆与文旅生态</dc:title>
  <dc:subject>《数字文旅一人公司》逐章教学课件：第11章</dc:subject>
  <dc:creator>祝刚</dc:creator>
  <cp:lastModifiedBy>祝刚</cp:lastModifiedBy>
  <cp:revision>1</cp:revision>
  <dcterms:created xsi:type="dcterms:W3CDTF">2026-08-03T11:23:20Z</dcterms:created>
  <dcterms:modified xsi:type="dcterms:W3CDTF">2026-08-03T11:23:20Z</dcterms:modified>
</cp:coreProperties>
</file>