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系统层升级：从做事的人到设计系统的人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9689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为什么要学习“系统层升级：从做事的人到设计系统的人”？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56967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20368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为什么要学习“系统层升级：从做事的人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583888"/>
            <a:ext cx="4501301" cy="28922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9.1 一人公司的系统思维：SOP化一切可标准化的流程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一人公司成长中最关键的认知跃迁，是从"我是做事的人"变为"我是设计做事系统的人"。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一人公司的系统思维：SOP化一切可标准化的流程｜核心判断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这个转变的实质是：将你个人的隐性能力，从"每次都需要你亲自做"变成"即使你不在（或在做别的事），系统也能按预设规则运行"。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SOP（Standard Operating Procedure，标准操作流程）是实现这一转变的基础工具。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一个SOP不是一份"操作说明"，而是一套"可移交的知识"。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这个转变的实质是：将你个人的隐性能力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SOP（Standard Opera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一个SOP不是一份"操作说明"，而是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一人公司的系统思维：SOP化一切可标准化的流程｜机制与方法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知识卡片：判断一个流程是否值得SOP化的三个标准——（1）频率：这个流程每个月至少执行2次以上；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（2）稳定性：这个流程的输入和输出结构相对固定，不会每次都有本质性变化；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（3）可替代性：这个流程不需要你独有的创意判断（或者，创意部分可以前置，执行部分可以标准化）。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知识卡片：判断一个流程是否值得SOP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（2）稳定性：这个流程的输入和输出结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（3）可替代性：这个流程不需要你独有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一人公司的系统思维：SOP化一切可标准化的流程｜场景应用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本节核心问题是：如何把“一人公司的系统思维：SOP化一切可标准化的流程”转化为可执行的文旅创业行动。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80332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04145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8035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8529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本节核心问题是：如何把“一人公司的系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80332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04145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8035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8529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276005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99817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476030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80966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276005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99817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476030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80966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9.2 文旅内容生产流水线的自动化设计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以文旅公众号文章的完整生产流程为例，展示从"手工作坊"到"半自动流水线"的转变。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文旅内容生产流水线的自动化设计｜核心判断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手工作坊模式（无系统）：想到选题→打开文档→写→找图→排版→发布→（没有数据回收）。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平均耗时每篇4-6小时，质量波动大，容易断更。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平均耗时每篇1-2小时（人的时间），质量稳定，几乎不断更。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手工作坊模式（无系统）：想到选题→打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平均耗时每篇4-6小时，质量波动大，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平均耗时每篇1-2小时（人的时间），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文旅内容生产流水线的自动化设计｜机制与方法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案例：一位S3文旅内容主理人在公众号做到第200篇时建立的生产系统——Notion选题库（永久储备3个月选题，按文化类/攻略类/…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AI负责初稿生成（基于他过去200篇文章训练的写作风格），他负责加入"只有他才能说出来的东西"——在某个古镇住了3个月的亲身经历…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他说："AI帮我省掉的是80%的'信息整合'时间，但20%的'独一无二'的部分，是AI永远做不到的，也是读者只为我付费的原因。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案例：一位S3文旅内容主理人在公众号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AI负责初稿生成（基于他过去200篇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他说："AI帮我省掉的是80%的'信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文旅内容生产流水线的自动化设计｜场景应用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本节核心问题是：如何把“文旅内容生产流水线的自动化设计”转化为可执行的文旅创业行动。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本节核心问题是：如何把“文旅内容生产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9.3 时间管理的"四个象限"：重要/紧急 vs 人做/机器做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史蒂芬·柯维的经典"重要-紧急"四象限模型在一人公司场景下需要一个关键升级：增加"人做/机器做"维度。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时间管理的"四个象限"：重要/紧急 vs 人做/机器做｜核心判断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于是我们得到一个2×2×2的立方体：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象限1：重要+紧急+只有你能做 → 立即投入（如：明天要给客户的定制方案）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象限2：重要+不紧急+只有你能做 → 安排专注时间（如：年度产品战略规划）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于是我们得到一个2×2×2的立方体：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象限1：重要+紧急+只有你能做 →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象限2：重要+不紧急+只有你能做 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时间管理的"四个象限"：重要/紧急 vs 人做/机器做｜机制与方法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象限3：重要+紧急+机器能做 → 委托AI/自动化（如：数据报告的定时生成）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象限4：重要+不紧急+机器能做 → 建立自动化（如：内容发布的定时排程）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象限5：不重要+紧急+只有你能做 → 审视"为什么这件事只有你能做"（可能是系统缺陷）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691705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312241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象限3：重要+紧急+机器能做 → 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象限4：重要+不紧急+机器能做 →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945731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象限5：不重要+紧急+只有你能做 →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412566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时间管理的"四个象限"：重要/紧急 vs 人做/机器做｜场景应用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象限6：不重要+不紧急+只有你能做 → 直接删除或大幅缩减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象限7：不重要+紧急+机器能做 → 自动化或委托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象限8：不重要+不紧急+机器能做 → 删除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80332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04145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8035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8529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象限6：不重要+不紧急+只有你能做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80332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04145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8035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8529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象限7：不重要+紧急+机器能做 →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276005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99817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476030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80966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象限8：不重要+不紧急+机器能做 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276005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99817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476030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80966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9.4 年度升级：按版本迭代你的文旅创业操作系统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如果你把自己的一人公司看作一个"操作系统"，那么它也需要定期的大版本升级。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年度升级：按版本迭代你的文旅创业操作系统｜核心判断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建议以年为周期，在每年固定的时间（如1月或你事业的周年月）进行系统性复盘和升级规划。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商业模型复盘：核心业务的收入结构是否健康？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是否存在单一客户或单一渠道依赖？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建议以年为周期，在每年固定的时间（如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商业模型复盘：核心业务的收入结构是否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是否存在单一客户或单一渠道依赖？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年度升级：按版本迭代你的文旅创业操作系统｜机制与方法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产品线复盘：现有产品是否还能满足用户需求？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技能栈复盘：哪些技能已经可以通过AI或外包替代（释放你的时间）？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哪些新技能值得在下一年投入时间学习？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产品线复盘：现有产品是否还能满足用户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技能栈复盘：哪些技能已经可以通过AI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哪些新技能值得在下一年投入时间学习？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年度升级：按版本迭代你的文旅创业操作系统｜场景应用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用户关系复盘：核心用户的满意度如何？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过去一年流失了哪些类型的用户，为什么？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个人状态复盘：你的身心健康和工作满意度处于什么水平？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用户关系复盘：核心用户的满意度如何？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过去一年流失了哪些类型的用户，为什么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个人状态复盘：你的身心健康和工作满意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9.5 数据驱动的决策优化：从直觉到科学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一人公司早期靠直觉做决策是合理且高效的——你没有足够的数据，也不需要复杂的分析。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数据驱动的决策优化：从直觉到科学｜核心判断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但当业务运行超过6个月后，数据应该逐步替代直觉，成为决策的主要依据。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关键指标看板建议涵盖四个维度：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内容指标：各平台阅读量/播放量趋势、爆款率、内容发布频率、用户互动率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但当业务运行超过6个月后，数据应该逐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关键指标看板建议涵盖四个维度：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内容指标：各平台阅读量/播放量趋势、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数据驱动的决策优化：从直觉到科学｜机制与方法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商业指标：月收入趋势、各产品线收入占比、客单价、复购率、用户获取成本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用户指标：粉丝/用户增长趋势、用户来源渠道分布、核心用户留存率、NPS（净推荐值）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效率指标：每周工作时间分布（创作/运营/学习/沟通）、单位时间产出（收入÷工作时间）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商业指标：月收入趋势、各产品线收入占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用户指标：粉丝/用户增长趋势、用户来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效率指标：每周工作时间分布（创作/运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数据驱动的决策优化：从直觉到科学｜场景应用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不需要复杂的BI工具。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一个飞书多维表格或Notion数据库，每周花15分钟更新关键数字，足以建立一个基本的决策数据基础。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关键是"持续记录"，而非"一次完美的分析"。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不需要复杂的BI工具。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一个飞书多维表格或Notion数据库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关键是"持续记录"，而非"一次完美的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267843"/>
          </a:xfrm>
          <a:prstGeom prst="roundRect">
            <a:avLst>
              <a:gd name="adj" fmla="val 3920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9.6 系统迭代实战：一个S3主理人的360天进化日志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为了给你一个"系统层升级"的具象参照，以下是某位S3文旅内容主理人（以贵州民族文化深度内容为核心）在第一年的系统迭代记录。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系统迭代实战：一个S3主理人的360天进化日志｜核心判断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第1-90天（手工作坊期）：所有事情自己来。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选题在脑子里，写作在Word里，配图在手机相册里，发布是手动登录公众号后台。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每周产出2-3篇内容，每篇耗时4-6小时。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第1-90天（手工作坊期）：所有事情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选题在脑子里，写作在Word里，配图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每周产出2-3篇内容，每篇耗时4-6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系统迭代实战：一个S3主理人的360天进化日志｜机制与方法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用户反馈靠手动翻评论。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收入来源是零星的广告合作（月均2000元）。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最大的痛点是"每次发完就不知道下一篇写什么了"。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691705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312241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2029271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用户反馈靠手动翻评论。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7520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939230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收入来源是零星的广告合作（月均200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945731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最大的痛点是"每次发完就不知道下一篇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758505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4125664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系统迭代实战：一个S3主理人的360天进化日志｜场景应用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第91-180天（工具引入期）：建立了Notion选题库（分类：建筑/服饰/节庆/人物/美食，每类储备15个选题）。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开始用AI（ChatGPT）辅助资料收集和初稿生成，人的时间从"写"变为"改"——每篇人的投入时间降至2-3小时。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建立了固定的内容日历（周一建筑、周三人物、周五节庆）。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第91-180天（工具引入期）：建立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开始用AI（ChatGPT）辅助资料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建立了固定的内容日历（周一建筑、周三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9.7 知识管理的复利曲线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一人公司的长期竞争力在相当程度上取决于知识管理的效率。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知识管理的复利曲线｜核心判断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这里的"知识"不只是你公开发布的内容，更包括你积累的隐性知识——失败的教训、用户的深层需求、合作中发现的机会、工具使用的心得。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知识管理的复利效应：当你第一次写一篇关于"苗族银饰工艺"的深度文章时，你需要查阅大量资料、采访传承人、整理笔记——这个过程可能花…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第二次写相关主题时，因为有第一次积累的知识库，时间可能压缩到10小时。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这里的"知识"不只是你公开发布的内容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知识管理的复利效应：当你第一次写一篇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第二次写相关主题时，因为有第一次积累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知识管理的复利曲线｜机制与方法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到第十次时，你的知识库已经足够丰富，AI可以基于你的知识库直接生成初稿，你只需要做审核和个性化调整——时间压缩到2小时。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这就是知识管理的复利：不是"每次都从零开始"，而是"每次都站在上一次的肩膀上"。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知识管理的三个层次：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到第十次时，你的知识库已经足够丰富，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这就是知识管理的复利：不是"每次都从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知识管理的三个层次：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知识管理的复利曲线｜场景应用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信息收集（最低层次）：把资料存到文件夹里。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问题是"存了但再也没看过"。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 知识整理（中间层次）：用自己的话重新组织信息，建立分类和标签。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 信息收集（最低层次）：把资料存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问题是"存了但再也没看过"。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 知识整理（中间层次）：用自己的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8134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7019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一人公司的系统思维：SOP化一切可标准化的流程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8134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7019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文旅内容生产流水线的自动化设计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时间管理的"四个象限"：重要/紧急 vs 人做/机器做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年度升级：按版本迭代你的文旅创业操作系统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数据驱动的决策优化：从直觉到科学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系统迭代实战：一个S3主理人的360天进化日志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74094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74094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82979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知识管理的复利曲线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决策画布：做与不做的边界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13215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风险雷达：提前识别薄弱环节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56830"/>
            <a:ext cx="3505944" cy="154632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个人精力与持续性风险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案例工作坊：从现象到方案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课堂检测：概念是否真正掌握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如何用自己的话解释“一人公司的系统思维：SOP化一切可标准化的流程”？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如何用自己的话解释“文旅内容生产流水线的自动化设计”？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如何用自己的话解释“时间管理的"四个象限"：重要/紧急 vs 人做/机器做”？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如何用自己的话解释“年度升级：按版本迭代你的文旅创业操作系统”？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如何用自己的话解释“一人公司的系统思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如何用自己的话解释“文旅内容生产流水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如何用自己的话解释“时间管理的"四个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如何用自己的话解释“年度升级：按版本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批判性讨论：框架何时会失效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围绕“系统层升级：从做事的人到设计系统的人”选择一个真实对象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围绕“系统层升级：从做事的人到设计系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9462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8347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一人公司的系统思维：SOP化一切可标准化的流程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9462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8347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文旅内容生产流水线的自动化设计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时间管理的"四个象限"：重要/紧急 vs 人做/机器做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年度升级：按版本迭代你的文旅创业操作系统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数据驱动的决策优化：从直觉到科学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09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从理解到行动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内容依据：原书第9章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系统层升级：从做事的人到设计系统的人</dc:title>
  <dc:subject>《数字文旅一人公司》逐章教学课件：第9章</dc:subject>
  <dc:creator>祝刚</dc:creator>
  <cp:lastModifiedBy>祝刚</cp:lastModifiedBy>
  <cp:revision>1</cp:revision>
  <dcterms:created xsi:type="dcterms:W3CDTF">2026-08-03T11:21:19Z</dcterms:created>
  <dcterms:modified xsi:type="dcterms:W3CDTF">2026-08-03T11:21:19Z</dcterms:modified>
</cp:coreProperties>
</file>