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数字员工与虚拟团队搭建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42页 · 案例与实训导向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42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本章要解决的核心问题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8077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为什么要学习“数字员工与虚拟团队搭建”？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158579"/>
            <a:ext cx="24890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221980"/>
            <a:ext cx="2331720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它解决数字文旅一人公司的哪一类真实难题？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541068"/>
            <a:ext cx="18032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604468"/>
            <a:ext cx="163220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学完后能形成什么可交付成果？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为什么要学习“数字员工与虚拟团队搭建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它解决数字文旅一人公司的哪一类真实难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学完后能形成什么可交付成果？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理解本章核心概念与适用边界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能用框架分析真实文旅创业场景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能完成一项低成本验证或设计任务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能识别风险并提出可复盘的改进方案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理解本章核心概念与适用边界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能用框架分析真实文旅创业场景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能完成一项低成本验证或设计任务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能识别风险并提出可复盘的改进方案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42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数字文旅一人公司_逐章PPT_20260803\assets\docx_media\image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801216"/>
            <a:ext cx="4501301" cy="24575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8.1 知识库建设：你的文旅数字资产积累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一人公司最大的隐性资产不是你的粉丝数，也不是你的收入数字，而是你持续积累的知识库。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42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知识库建设：你的文旅数字资产积累｜核心判断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一个系统化的知识库，是你所有内容、产品、决策的"底层操作系统"。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知识卡片：知识库不是"存了就好"的档案室，而是"随时能被调用"的活系统。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一个好的知识库满足三个标准——（1）可检索：无论是通过关键词搜索还是AI语义搜索，5秒内能找到你要的信息；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一个系统化的知识库，是你所有内容、产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知识卡片：知识库不是"存了就好"的档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一个好的知识库满足三个标准——（1）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42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知识库建设：你的文旅数字资产积累｜机制与方法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（2）可复用：同样的信息不需要重新整理第二遍；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（3）可增值：每使用一次，信息应该被补充或优化，而不是原样消耗。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工具选择上，对于个人创业者，推荐从简单到复杂渐进式搭建：第一阶段用Notion或飞书文档（足够满足入门需求），第二阶段引入AI知…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（2）可复用：同样的信息不需要重新整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（3）可增值：每使用一次，信息应该被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工具选择上，对于个人创业者，推荐从简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42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知识库建设：你的文旅数字资产积累｜场景应用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本节核心问题是：如何把“知识库建设：你的文旅数字资产积累”转化为可执行的文旅创业行动。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本节核心问题是：如何把“知识库建设：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42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267843"/>
          </a:xfrm>
          <a:prstGeom prst="roundRect">
            <a:avLst>
              <a:gd name="adj" fmla="val 3920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8.2 数字员工矩阵：AI客服、AI编辑、AI设计师、AI分析师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"数字员工"是指你配置的AI工具或AI Agent，它们各自承担特定的工作职能，像真实员工一样可以被分配任务、给出产出、接受反馈。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42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数字员工矩阵：AI客服、AI编辑、AI设计师、AI分析师｜核心判断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一个成熟的文旅一人公司可以配置以下数字员工：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AI内容编辑：负责内容初稿生成、校对润色、标题优化、多平台格式转换。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你告诉它"我需要一篇关于贵州苗族银饰的公众号文章，目标读者是25-35岁对传统文化感兴趣的都市女性"，它给你初稿。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8201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165152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一个成熟的文旅一人公司可以配置以下数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804964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931914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AI内容编辑：负责内容初稿生成、校对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366046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92996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你告诉它"我需要一篇关于贵州苗族银饰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927128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4054078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42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数字员工矩阵：AI客服、AI编辑、AI设计师、AI分析师｜机制与方法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8011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你的工作从"从零写作"变为"审核和改写"。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AI视觉设计师：负责社交媒体配图、PPT模板、课程封面、信息图表生成。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通过Midjourney或Canva AI，你的设计需求可以在几分钟内得到多个可选方案。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7230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你的工作从"从零写作"变为"审核和改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45251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AI视觉设计师：负责社交媒体配图、P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7230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26854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通过Midjourney或Canva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46834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42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数字员工矩阵：AI客服、AI编辑、AI设计师、AI分析师｜场景应用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8011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AI数据分析师：负责用户数据分析、内容表现追踪、竞品监测。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你导入CSV数据或连接数据源，它生成可视化报告和洞察建议。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AI客服助手：负责常见问题自动回复、售前咨询引导、售后反馈收集。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AI数据分析师：负责用户数据分析、内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98105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3811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你导入CSV数据或连接数据源，它生成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AI客服助手：负责常见问题自动回复、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8.3 一人公司的工作流自动化设计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工作流自动化是"数字员工"从单点工具升级为协同系统的关键。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42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一人公司的工作流自动化设计｜核心判断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一个设计良好的自动化工作流，能让数据在不同工具之间自动流转，减少人工"搬运"的时间。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在这个流程中，人工介入仅在"选题决策"和"内容审核修改"两个环节，其余全部自动化。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工具链推荐（可根据预算选择免费或付费版本）：自动化连接器——Make（原Integromat）、Zapier、n8n（自部署）；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一个设计良好的自动化工作流，能让数据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在这个流程中，人工介入仅在"选题决策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工具链推荐（可根据预算选择免费或付费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42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一人公司的工作流自动化设计｜机制与方法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Agent平台——Dify、扣子（Coze）、FastGPT；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内容发布——微信公众号API、小红书企业号、Buffer（多平台统一发布）。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本节核心问题是：如何把“一人公司的工作流自动化设计”转化为可执行的文旅创业行动。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Agent平台——Dify、扣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内容发布——微信公众号API、小红书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本节核心问题是：如何把“一人公司的工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42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一人公司的工作流自动化设计｜场景应用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42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8.4 各赛道数字员工配置方案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不同赛道的业务特性决定了数字员工的配置重心有所不同：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42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各赛道数字员工配置方案｜核心判断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本节核心问题是：如何把“各赛道数字员工配置方案”转化为可执行的文旅创业行动。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本节核心问题是：如何把“各赛道数字员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42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各赛道数字员工配置方案｜机制与方法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42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各赛道数字员工配置方案｜场景应用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42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8.5 工具选型与成本优化：免费/低成本数字工具组合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一人公司的工具预算有限，但功能需求并不低。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42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工具选型与成本优化：免费/低成本数字工具组合｜核心判断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以下是一套经过验证的高性价比工具组合：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零成本方案（总月费0元）：豆包/DeepSeek（AI文本，免费）+ 剪映（视频剪辑，免费基础版）+ Canva免费版（设计）+…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专业方案（总月费约500-1000元）：Cursor或Windsurf（AI编程，约20美元/月）+ Midjourney标准版…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以下是一套经过验证的高性价比工具组合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零成本方案（总月费0元）：豆包/De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专业方案（总月费约500-1000元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42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工具选型与成本优化：免费/低成本数字工具组合｜机制与方法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8011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这一方案适合S5和S9等技术密集型赛道。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预算分配原则：内容创作型主理人（S3/S4）优先投资AI文本和视觉工具；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技术开发型（S5/S9）优先投资AI编程工具和API费用；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7230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这一方案适合S5和S9等技术密集型赛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45251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预算分配原则：内容创作型主理人（S3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7230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技术开发型（S5/S9）优先投资AI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45251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42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工具选型与成本优化：免费/低成本数字工具组合｜场景应用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体验设计型（S2）优先投资社群运营和自动化营销工具。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知识库是一人公司最重要的隐性资产，覆盖领域知识、用户知识、产品知识、运营知识和方法知识五大板块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数字员工矩阵（AI编辑/AI设计师/AI分析师/AI客服/AI研究助手）让一个人拥有虚拟团队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体验设计型（S2）优先投资社群运营和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知识库是一人公司最重要的隐性资产，覆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数字员工矩阵（AI编辑/AI设计师/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42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8.6 数字员工的安全与伦理边界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构建数字员工矩阵在提升效率的同时，也引入了新的风险和伦理问题。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42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数字员工的安全与伦理边界｜核心判断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以下是一人公司需要关注的三个核心边界。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内容安全的边界：当你的AI内容编辑自动生产并发布文旅内容时，任何未经人工审核的AI生成内容都存在潜在的内容安全风险。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AI可能基于训练数据中的偏见或错误信息，在涉及民族、宗教、历史等敏感文旅主题时生成不当表述。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以下是一人公司需要关注的三个核心边界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内容安全的边界：当你的AI内容编辑自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AI可能基于训练数据中的偏见或错误信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42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数字员工的安全与伦理边界｜机制与方法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建议：所有面向公众发布的AI生成内容，必须经过人工审核。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AI生成+人工审核的工作流，比纯人工创作工作流多了"AI生成"环节但不应跳过"人工审核"环节。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用户隐私的边界：当你的AI客服助手自动处理用户咨询时，它可能会被诱导泄露你的商业信息（课程定价逻辑、合作方信息）甚至用户隐私（其…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建议：所有面向公众发布的AI生成内容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AI生成+人工审核的工作流，比纯人工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用户隐私的边界：当你的AI客服助手自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42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数字员工的安全与伦理边界｜场景应用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建议：为数字员工设置明确的信息访问权限边界，敏感信息（用户个人数据、财务数据、未公开的商业策略）不应纳入AI知识库。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"人味"的边界：当用户与你的AI聊天机器人互动时，是否应该明确告知"你在和AI对话"？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从伦理角度，建议明确标注，让用户知悉。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建议：为数字员工设置明确的信息访问权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"人味"的边界：当用户与你的AI聊天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从伦理角度，建议明确标注，让用户知悉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42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8.7 从数字员工到数字合伙人：AI协作的高级形态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随着AI Agent技术的演进，AI不再是"被动的工具"，而是有主动性的"数字合伙人"。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42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从数字员工到数字合伙人：AI协作的高级形态｜核心判断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以下场景已经或即将成为现实。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主动情报采集：你的AI研究助手不仅在被问到时搜索信息，还能主动监测你关注领域的动态——当某个景区发布了新的数字化政策、某个竞争对…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决策辅助：当你面临"该不该接受这个合作邀请""这个新课程的定价应该定多少"等决策时，AI可以基于历史数据和行业基准提供量化的决策…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以下场景已经或即将成为现实。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主动情报采集：你的AI研究助手不仅在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决策辅助：当你面临"该不该接受这个合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42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从数字员工到数字合伙人：AI协作的高级形态｜机制与方法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从"数字员工"到"数字合伙人"，核心变化不是技术能力的提升，而是人与AI的协作关系从"指令-执行"升级为"目标-共创"。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这要求主理人具备"与AI协作"的思维模式——不是把AI当作听话的工具，而是当作需要引导、反馈和信任的"合伙人"。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数字员工的内容安全、用户隐私和"人味"边界需要主动管理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从"数字员工"到"数字合伙人"，核心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这要求主理人具备"与AI协作"的思维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数字员工的内容安全、用户隐私和"人味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42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从数字员工到数字合伙人：AI协作的高级形态｜场景应用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AI生成+人工审核的工作流不能跳过人工审核环节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敏感信息不应纳入AI知识库，数字员工应有明确的信息访问权限边界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"数字合伙人"是AI协作的下一阶段，从指令-执行升级为目标-共创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AI生成+人工审核的工作流不能跳过人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敏感信息不应纳入AI知识库，数字员工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"数字合伙人"是AI协作的下一阶段，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42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8.8 AI Agent工具实战：从CLI到桌面助手的全栈配置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 Code：终端里的AI开发者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42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Agent工具实战：从CLI到桌面助手的全栈配置｜核心判断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638425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OpenAI Codex CLI：轻量级终端Agent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WorkBuddy：国内桌面Agent的代表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IMA知识库Agent：WPS生态的AI知识引擎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41041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267992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OpenAI Codex CLI：轻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702123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829074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WorkBuddy：国内桌面Agen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63205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90156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IMA知识库Agent：WPS生态的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24288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51238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42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Agent工具实战：从CLI到桌面助手的全栈配置｜机制与方法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 Skill编写示范：一个文旅主理人的完整Skill模板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Agent工具的选型决策指南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如果说大语言模型是"大脑"，那么AI Agent工具就是"手和脚"——它们让AI不仅能够思考，还能够操作你的电脑、访问你的文件、…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346573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37514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60687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3029694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 Skill编写示范：一个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4967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Agent工具的选型决策指南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346573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37514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60687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302969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如果说大语言模型是"大脑"，那么AI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55535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42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Agent工具实战：从CLI到桌面助手的全栈配置｜场景应用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7314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对于数字文旅一人公司而言，Agent工具意味着AI不再只是一个"聊天对象"，而是一个"能干活的数字员工"。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以下介绍当前最具代表性的四款Agent工具：国外的Claude Code与OpenAI Codex CLI，以及国内的WorkB…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 Code是Anthropic推出的命令行AI Agent，运行在终端中，可以直接读写文件、执行Shell命令、管理…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对于数字文旅一人公司而言，Agent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98105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3811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以下介绍当前最具代表性的四款Agen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9246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98168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 Code是Anthro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42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8134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8134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7019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知识库建设：你的文旅数字资产积累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8134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8134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7019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数字员工矩阵：AI客服、AI编辑、AI设计师、AI分析师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一人公司的工作流自动化设计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各赛道数字员工配置方案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工具选型与成本优化：免费/低成本数字工具组合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数字员工的安全与伦理边界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从数字员工到数字合伙人：AI协作的高级形态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Agent工具实战：从CLI到桌面助手的全栈配置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42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行动清单：把知识变成下一步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选择一个真实文旅场景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界定目标用户与关键问题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设计最小验证行动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记录证据并安排复盘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选择一个真实文旅场景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界定目标用户与关键问题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设计最小验证行动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记录证据并安排复盘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42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决策画布：做与不做的边界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用户是否真的需要？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价值是否清晰可表达？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交付是否在当前能力范围内？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失败成本是否可承受？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用户是否真的需要？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价值是否清晰可表达？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交付是否在当前能力范围内？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813215" y="353451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失败成本是否可承受？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42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风险雷达：提前识别薄弱环节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56830"/>
            <a:ext cx="3505944" cy="154632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政策与文化风险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成本与现金流风险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技术与数据风险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个人精力与持续性风险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71764" y="1936700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需求风险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政策与文化风险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成本与现金流风险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技术与数据风险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42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案例工作坊：从现象到方案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描述案例事实，不急于下结论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识别关键利益相关者与约束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提出至少两种机制不同的方案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选择可验证方案并定义证据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描述案例事实，不急于下结论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识别关键利益相关者与约束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提出至少两种机制不同的方案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选择可验证方案并定义证据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42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课堂检测：概念是否真正掌握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如何用自己的话解释“知识库建设：你的文旅数字资产积累”？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如何用自己的话解释“数字员工矩阵：AI客服、AI编辑、AI设计师、AI分析师”？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如何用自己的话解释“一人公司的工作流自动化设计”？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如何用自己的话解释“各赛道数字员工配置方案”？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如何用自己的话解释“知识库建设：你的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如何用自己的话解释“数字员工矩阵：A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如何用自己的话解释“一人公司的工作流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如何用自己的话解释“各赛道数字员工配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42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数字员工与虚拟团队搭建</dc:title>
  <dc:subject>《数字文旅一人公司》逐章教学课件：第8章</dc:subject>
  <dc:creator>祝刚</dc:creator>
  <cp:lastModifiedBy>祝刚</cp:lastModifiedBy>
  <cp:revision>1</cp:revision>
  <dcterms:created xsi:type="dcterms:W3CDTF">2026-08-03T11:20:08Z</dcterms:created>
  <dcterms:modified xsi:type="dcterms:W3CDTF">2026-08-03T11:20:08Z</dcterms:modified>
</cp:coreProperties>
</file>