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07 · 数字文旅一人公司</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07</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AI赋能：数字文旅的智能化升级</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42页 · 案例与实训导向</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内容依据：原书第7章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42</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本章要解决的核心问题</a:t>
            </a:r>
            <a:endParaRPr lang="en-US" sz="2500" dirty="0"/>
          </a:p>
        </p:txBody>
      </p:sp>
      <p:sp>
        <p:nvSpPr>
          <p:cNvPr id="5" name="Text 3"/>
          <p:cNvSpPr/>
          <p:nvPr/>
        </p:nvSpPr>
        <p:spPr>
          <a:xfrm>
            <a:off x="355550" y="2039689"/>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为什么要学习“AI赋能：数字文旅的智能化升级”？</a:t>
            </a:r>
            <a:endParaRPr lang="en-US" sz="2500" dirty="0"/>
          </a:p>
        </p:txBody>
      </p:sp>
      <p:sp>
        <p:nvSpPr>
          <p:cNvPr id="6" name="Text 4"/>
          <p:cNvSpPr/>
          <p:nvPr/>
        </p:nvSpPr>
        <p:spPr>
          <a:xfrm>
            <a:off x="355550" y="3356967"/>
            <a:ext cx="24890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20368"/>
            <a:ext cx="2331720"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它解决数字文旅一人公司的哪一类真实难题？</a:t>
            </a:r>
            <a:endParaRPr lang="en-US" sz="900" dirty="0"/>
          </a:p>
        </p:txBody>
      </p:sp>
      <p:sp>
        <p:nvSpPr>
          <p:cNvPr id="8" name="Text 6"/>
          <p:cNvSpPr/>
          <p:nvPr/>
        </p:nvSpPr>
        <p:spPr>
          <a:xfrm>
            <a:off x="355550" y="3739455"/>
            <a:ext cx="18032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802856"/>
            <a:ext cx="1632204"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学完后能形成什么可交付成果？</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为什么要学习“AI赋能：数字文旅的智</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它解决数字文旅一人公司的哪一类真实难</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学完后能形成什么可交付成果？</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42</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能用框架分析真实文旅创业场景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能完成一项低成本验证或设计任务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能识别风险并提出可复盘的改进方案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理解本章核心概念与适用边界</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能用框架分析真实文旅创业场景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能完成一项低成本验证或设计任务</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能识别风险并提出可复盘的改进方案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42</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42</a:t>
            </a:r>
            <a:endParaRPr lang="en-US" sz="750" dirty="0"/>
          </a:p>
        </p:txBody>
      </p:sp>
      <p:pic>
        <p:nvPicPr>
          <p:cNvPr id="9" name="Image 0" descr="C:\Users\gonge\Documents\Playground\work\数智文旅教材编写\数字文旅一人公司_逐章PPT_20260803\assets\docx_media\image13.png">    </p:cNvPr>
          <p:cNvPicPr>
            <a:picLocks noChangeAspect="1"/>
          </p:cNvPicPr>
          <p:nvPr/>
        </p:nvPicPr>
        <p:blipFill>
          <a:blip r:embed="rId1"/>
          <a:stretch>
            <a:fillRect/>
          </a:stretch>
        </p:blipFill>
        <p:spPr>
          <a:xfrm>
            <a:off x="4213997" y="1627107"/>
            <a:ext cx="4501301" cy="280577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1</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7.1 一人公司 × AI：文旅效率革命的底层逻辑</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AI技术对于一人公司的意义，不同于它对大企业的意义。</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0" name="Text 8"/>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42</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一人公司 × AI：文旅效率革命的底层逻辑｜核心判断</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对大企业而言，AI是"降本增效"的工具——用AI客服替代200人的客服团队。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对一人公司而言，AI是"从0到1的使能器"——让一个人拥有从前需要5-10人团队才具备的生产能力。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这种"使能"效应的底层逻辑是：AI将"人力资本"从稀缺资源变为可调用资源。</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对大企业而言，AI是"降本增效"的工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对一人公司而言，AI是"从0到1的使</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这种"使能"效应的底层逻辑是：AI将</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42</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一人公司 × AI：文旅效率革命的底层逻辑｜机制与方法</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传统上，一个文旅内容创业者需要四种能力——写作（文案）、设计（配图）、运营（数据分析）、管理（时间安排）。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在过去，这意味着要么自学四种技能（耗时1-2年），要么雇人（需要资金和团队管理能力）。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在AI时代，一个熟练使用AI工具的人可以在数周内搭建起覆盖这四个环节的半自动化生产流水线。</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传统上，一个文旅内容创业者需要四种能</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在过去，这意味着要么自学四种技能（耗</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在AI时代，一个熟练使用AI工具的人</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42</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一人公司 × AI：文旅效率革命的底层逻辑｜场景应用</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从学术视角看，"数字化创业"（Digital Entrepreneurship）正在成为创业研究的前沿议题。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Li和Yao（2021）提出了基于AI和云计算的新型数字化创业模型框架，指出数字技术使创业过程的"发现-评估-利用"循环大幅加速。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Sudder等（2022）的研究进一步表明，数字化在旅游创业导向与企业绩效之间发挥着显著的中介效应——数字化程度每提升一个层级，…</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从学术视角看，"数字化创业"（Dig</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Li和Yao（2021）提出了基于A</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Sudder等（2022）的研究进一</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42</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2</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7.2 生成式AI在文旅内容生产中的应用全景</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生成式AI（Generative AI）在过去两年经历了从"新奇工具"到"生产力引擎"的转变。</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0" name="Text 8"/>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42</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生成式AI在文旅内容生产中的应用全景｜核心判断</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对于数字文旅一人公司，以下是当前最具实用价值的应用场景。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文本生成：大语言模型（如ChatGPT、Claude、Kimi、豆包）可以胜任文旅内容的多种文本任务。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基础应用包括旅游攻略初稿、景点介绍文案、社交媒体标题生成、SEO优化文本。</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对于数字文旅一人公司，以下是当前最具</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文本生成：大语言模型（如ChatGP</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基础应用包括旅游攻略初稿、景点介绍文</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42</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生成式AI在文旅内容生产中的应用全景｜机制与方法</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进阶应用包括根据用户画像生成个性化旅行建议、多语言翻译和本地化、长文分析报告。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需要注意的是，AI生成的文本需要人工进行"文旅专业度审查"——AI可能写出语法正确的"假知识"，如虚构一个不存在的景点或捏造历史…</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图像生成：Midjourney、Stable Diffusion、DALL-E等工具可以生成高质量的文旅视觉素材——景点概念图、…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进阶应用包括根据用户画像生成个性化旅</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需要注意的是，AI生成的文本需要人工</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图像生成：Midjourney、St</a:t>
            </a:r>
            <a:endParaRPr lang="en-US" sz="1200" dirty="0"/>
          </a:p>
        </p:txBody>
      </p:sp>
      <p:sp>
        <p:nvSpPr>
          <p:cNvPr id="15" name="Text 13"/>
          <p:cNvSpPr/>
          <p:nvPr/>
        </p:nvSpPr>
        <p:spPr>
          <a:xfrm>
            <a:off x="6743998" y="30643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42</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生成式AI在文旅内容生产中的应用全景｜场景应用</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对于没有设计能力的个体创业者，这相当于免费获得了一位"24小时在线的设计师"。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但在涉及真实文化遗产的图像时需特别谨慎，避免传播不准确的文化表征。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视频生成：Sora、Runway、Pika等AI视频工具正在快速演进。</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对于没有设计能力的个体创业者，这相当</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但在涉及真实文化遗产的图像时需特别谨</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视频生成：Sora、Runway、P</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42</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3</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7.3 九大赛道的AI应用场景图谱</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不同赛道对AI的需求深度和应用方式差异显著。</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42</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九大赛道的AI应用场景图谱｜核心判断</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下表展示各赛道最典型的AI应用场景。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案例：一位S9文旅AI应用主理人为某5A景区开发了"AI智能伴游系统"——游客通过小程序与AI导游对话，AI根据游客偏好（历史爱…</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这个系统的核心不是"替代真人导游"，而是"服务那些雇不起或不需要真人导游的大众游客"。</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下表展示各赛道最典型的AI应用场景。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案例：一位S9文旅AI应用主理人为某</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这个系统的核心不是"替代真人导游"，</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42</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九大赛道的AI应用场景图谱｜机制与方法</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项目开发周期约3个月，单人完成（使用AI辅助编程），首年订阅收入约40万元。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本节核心问题是：如何把“九大赛道的AI应用场景图谱”转化为可执行的文旅创业行动。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项目开发周期约3个月，单人完成（使用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本节核心问题是：如何把“九大赛道的A</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42</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九大赛道的AI应用场景图谱｜场景应用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42</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4</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7.4 AI辅助文旅数据分析与用户洞察</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数据分析和用户洞察是一人公司最容易被忽视但又极其重要的能力。</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42</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AI辅助文旅数据分析与用户洞察｜核心判断</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在过去，这需要专业的数据分析师或昂贵的BI工具。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AI时代，门槛大幅降低。</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具体而言，AI可以在以下几个方面辅助文旅数据分析：用户评论情感分析（从数千条用户评论中自动提取高频痛点和满意点）；</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在过去，这需要专业的数据分析师或昂贵</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AI时代，门槛大幅降低。</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具体而言，AI可以在以下几个方面辅助</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42</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AI辅助文旅数据分析与用户洞察｜机制与方法</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竞品内容策略分析（自动分析竞品账号的内容主题分布、发布时间规律、爆款模式）；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定价优化建议（基于历史销售数据和市场行情给出定价建议）；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用户分群和个性化推荐（基于用户行为数据自动分群并匹配差异化的产品和内容）。</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竞品内容策略分析（自动分析竞品账号的</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定价优化建议（基于历史销售数据和市场</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用户分群和个性化推荐（基于用户行为数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42</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AI辅助文旅数据分析与用户洞察｜场景应用</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工具层面，ChatGPT和Claude可以直接导入CSV数据进行基础分析，更专业的需求可以通过Cursor、Windsurf等A…</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本节核心问题是：如何把“AI辅助文旅数据分析与用户洞察”转化为可执行的文旅创业行动。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工具层面，ChatGPT和Claud</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本节核心问题是：如何把“AI辅助文旅</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42</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432899" cy="2267843"/>
          </a:xfrm>
          <a:prstGeom prst="roundRect">
            <a:avLst>
              <a:gd name="adj" fmla="val 3920"/>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5</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7.5 文化遗产的AI活化：从数字化到智能化</a:t>
            </a:r>
            <a:endParaRPr lang="en-US" sz="2400" dirty="0"/>
          </a:p>
        </p:txBody>
      </p:sp>
      <p:sp>
        <p:nvSpPr>
          <p:cNvPr id="7" name="Text 5"/>
          <p:cNvSpPr/>
          <p:nvPr/>
        </p:nvSpPr>
        <p:spPr>
          <a:xfrm>
            <a:off x="634901" y="2196257"/>
            <a:ext cx="8031682" cy="445591"/>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文化遗产的数字化保护已经推进了二十余年，全国可移动文物和不可移动文物的数字化采集覆盖率持续提升。</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42</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文化遗产的AI活化：从数字化到智能化｜核心判断</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但"数字化"之后的下一步——"活化"——始终是一个难题。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AI技术正在为这个难题提供新的解法。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AI驱动的文化内容再创作：AI不仅能"记录"文化遗产，还能"理解"和"再创造"。</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但"数字化"之后的下一步——"活化"</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AI技术正在为这个难题提供新的解法。</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AI驱动的文化内容再创作：AI不仅能</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42</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文化遗产的AI活化：从数字化到智能化｜机制与方法</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利用大语言模型学习某个地区的民间故事语料库后，可以自动生成新编民间故事、为已有故事生成多语种版本、甚至创作交互式的叙事体验。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利用AI图像和视频生成技术，可以让已经消失或残缺的文化场景（如被毁的古建筑、失传的仪式）以视觉化的方式重现。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同样的文化遗产，千人千面的传播效果。</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利用大语言模型学习某个地区的民间故事</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利用AI图像和视频生成技术，可以让已</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同样的文化遗产，千人千面的传播效果。</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42</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文化遗产的AI活化：从数字化到智能化｜场景应用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AI参与的文化遗产知识图谱：将散布在各个博物馆、档案馆、研究者手中的文化遗产信息，通过AI构建知识图谱，实现跨机构、跨地域的文化…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这不仅提升了研究效率，也为公众提供了更完整的文化认知图景。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AI对一人公司的意义不是"降本增效"而是"从0到1的使能"，让个体拥有团队级的生产能力</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AI参与的文化遗产知识图谱：将散布在</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这不仅提升了研究效率，也为公众提供了</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AI对一人公司的意义不是"降本增效"</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42</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6</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7.6 AI提示词工程：文旅场景的Prompt实战</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对于不掌握编程能力的大多数文旅主理人而言，Prompt（提示词）工程是与AI高效协作的"唯一界面"。</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42</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AI提示词工程：文旅场景的Prompt实战｜核心判断</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写好Prompt，等于雇佣了一个高效的AI员工；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写不好Prompt，AI就是一个答非所问的聊天机器人。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以下针对文旅场景的典型需求，给出可直接使用或二次修改的Prompt模板。</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写好Prompt，等于雇佣了一个高效</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写不好Prompt，AI就是一个答非</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以下针对文旅场景的典型需求，给出可直</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42</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AI提示词工程：文旅场景的Prompt实战｜机制与方法</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文旅攻略生成Prompt："你是一位拥有10年经验的在地文化导游，对[目的地]的历史文化、建筑风格、民俗传统和美食有深入了解。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请为一位[用户画像，如：对近代建筑感兴趣的35岁男性自由职业者]设计一份[时长]的个性化游览路线。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要求：(1) 包含3-5个核心点位，每个点位附带200字的深度讲解；</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文旅攻略生成Prompt："你是一位</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请为一位[用户画像，如：对近代建筑感</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要求：(1) 包含3-5个核心点位，</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42</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AI提示词工程：文旅场景的Prompt实战｜场景应用</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 路线设计考虑步行距离和时间节奏；</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 推荐1-2个只有本地人才知道的隐藏点位；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(4) 输出格式为Markdown，含标题和分段。</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(2) 路线设计考虑步行距离和时间节</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(3) 推荐1-2个只有本地人才知道</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(4) 输出格式为Markdown，</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42</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7</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7.7 AI工具的局限性与人工判断的边界</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在拥抱AI的同时，清醒地认识AI的局限性同样重要。</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42</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AI工具的局限性与人工判断的边界｜核心判断</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对于文旅一人公司而言，以下场景需要保持人工判断的主导地位。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文化叙事中的"AI幻觉"：大语言模型在面对冷门的地方文化知识时，容易出现"一本正经地胡说八道"的现象——它会自信地告诉你某座古桥…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AI训练数据对主流文化（如故宫、长城、西湖）覆盖充分，但对小众在地文化（如屯堡建筑的窗棂纹样含义、苗寨吊脚楼的某根特殊梁柱的仪式…</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对于文旅一人公司而言，以下场景需要保</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文化叙事中的"AI幻觉"：大语言模型</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AI训练数据对主流文化（如故宫、长城</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42</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AI工具的局限性与人工判断的边界｜机制与方法</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在所有涉及特定文化遗产的内容中，主理人的"人工事实核查"是不可省略的环节。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审美判断的不可替代性：AI可以生成"好看"的图像，但它不理解"为什么在这个文化语境下这个视觉元素是合适的，而那个不是"。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一个苗族银饰的设计，AI可能给出造型精美但纹样含义完全错误的生成结果。</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在所有涉及特定文化遗产的内容中，主理</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审美判断的不可替代性：AI可以生成"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一个苗族银饰的设计，AI可能给出造型</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42</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AI工具的局限性与人工判断的边界｜场景应用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审美的本质是文化判断，而文化判断依赖于对特定文化的深度理解和身体化的感知——这恰恰是AI最薄弱的环节，也是文旅主理人不可替代的核…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伦理边界：在文化遗产数字化（S1）和非遗活化（S8）领域，使用AI技术时需要考虑伦理问题。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AI生成的"复原"图像是否应该标注"AI生成"而非让观众误以为是真实历史照片？</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审美的本质是文化判断，而文化判断依赖</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伦理边界：在文化遗产数字化（S1）和</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AI生成的"复原"图像是否应该标注"</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42</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61418"/>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61418"/>
            <a:ext cx="0" cy="497681"/>
          </a:xfrm>
          <a:prstGeom prst="line">
            <a:avLst/>
          </a:prstGeom>
          <a:noFill/>
          <a:ln w="47625">
            <a:solidFill>
              <a:srgbClr val="3A9795"/>
            </a:solidFill>
            <a:prstDash val="solid"/>
          </a:ln>
        </p:spPr>
      </p:sp>
      <p:sp>
        <p:nvSpPr>
          <p:cNvPr id="8" name="Text 6"/>
          <p:cNvSpPr/>
          <p:nvPr/>
        </p:nvSpPr>
        <p:spPr>
          <a:xfrm>
            <a:off x="4302770" y="2150269"/>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一人公司 × AI：文旅效率革命的底层逻辑</a:t>
            </a:r>
            <a:endParaRPr lang="en-US" sz="1050" dirty="0"/>
          </a:p>
        </p:txBody>
      </p:sp>
      <p:sp>
        <p:nvSpPr>
          <p:cNvPr id="9" name="Text 7"/>
          <p:cNvSpPr/>
          <p:nvPr/>
        </p:nvSpPr>
        <p:spPr>
          <a:xfrm>
            <a:off x="6508998" y="2061418"/>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61418"/>
            <a:ext cx="0" cy="497681"/>
          </a:xfrm>
          <a:prstGeom prst="line">
            <a:avLst/>
          </a:prstGeom>
          <a:noFill/>
          <a:ln w="47625">
            <a:solidFill>
              <a:srgbClr val="3A9795"/>
            </a:solidFill>
            <a:prstDash val="solid"/>
          </a:ln>
        </p:spPr>
      </p:sp>
      <p:sp>
        <p:nvSpPr>
          <p:cNvPr id="11" name="Text 9"/>
          <p:cNvSpPr/>
          <p:nvPr/>
        </p:nvSpPr>
        <p:spPr>
          <a:xfrm>
            <a:off x="6670923" y="215026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生成式AI在文旅内容生产中的应用全景</a:t>
            </a:r>
            <a:endParaRPr lang="en-US" sz="1050" dirty="0"/>
          </a:p>
        </p:txBody>
      </p:sp>
      <p:sp>
        <p:nvSpPr>
          <p:cNvPr id="12" name="Text 10"/>
          <p:cNvSpPr/>
          <p:nvPr/>
        </p:nvSpPr>
        <p:spPr>
          <a:xfrm>
            <a:off x="4140845" y="264795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647950"/>
            <a:ext cx="0" cy="337691"/>
          </a:xfrm>
          <a:prstGeom prst="line">
            <a:avLst/>
          </a:prstGeom>
          <a:noFill/>
          <a:ln w="47625">
            <a:solidFill>
              <a:srgbClr val="3A9795"/>
            </a:solidFill>
            <a:prstDash val="solid"/>
          </a:ln>
        </p:spPr>
      </p:sp>
      <p:sp>
        <p:nvSpPr>
          <p:cNvPr id="14" name="Text 12"/>
          <p:cNvSpPr/>
          <p:nvPr/>
        </p:nvSpPr>
        <p:spPr>
          <a:xfrm>
            <a:off x="4302770" y="273680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九大赛道的AI应用场景图谱</a:t>
            </a:r>
            <a:endParaRPr lang="en-US" sz="1050" dirty="0"/>
          </a:p>
        </p:txBody>
      </p:sp>
      <p:sp>
        <p:nvSpPr>
          <p:cNvPr id="15" name="Text 13"/>
          <p:cNvSpPr/>
          <p:nvPr/>
        </p:nvSpPr>
        <p:spPr>
          <a:xfrm>
            <a:off x="6508998" y="264795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647950"/>
            <a:ext cx="0" cy="337691"/>
          </a:xfrm>
          <a:prstGeom prst="line">
            <a:avLst/>
          </a:prstGeom>
          <a:noFill/>
          <a:ln w="47625">
            <a:solidFill>
              <a:srgbClr val="3A9795"/>
            </a:solidFill>
            <a:prstDash val="solid"/>
          </a:ln>
        </p:spPr>
      </p:sp>
      <p:sp>
        <p:nvSpPr>
          <p:cNvPr id="17" name="Text 15"/>
          <p:cNvSpPr/>
          <p:nvPr/>
        </p:nvSpPr>
        <p:spPr>
          <a:xfrm>
            <a:off x="6670923" y="273680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AI辅助文旅数据分析与用户洞察</a:t>
            </a:r>
            <a:endParaRPr lang="en-US" sz="1050" dirty="0"/>
          </a:p>
        </p:txBody>
      </p:sp>
      <p:sp>
        <p:nvSpPr>
          <p:cNvPr id="18" name="Text 16"/>
          <p:cNvSpPr/>
          <p:nvPr/>
        </p:nvSpPr>
        <p:spPr>
          <a:xfrm>
            <a:off x="4140845" y="3074491"/>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074491"/>
            <a:ext cx="0" cy="497681"/>
          </a:xfrm>
          <a:prstGeom prst="line">
            <a:avLst/>
          </a:prstGeom>
          <a:noFill/>
          <a:ln w="47625">
            <a:solidFill>
              <a:srgbClr val="3A9795"/>
            </a:solidFill>
            <a:prstDash val="solid"/>
          </a:ln>
        </p:spPr>
      </p:sp>
      <p:sp>
        <p:nvSpPr>
          <p:cNvPr id="20" name="Text 18"/>
          <p:cNvSpPr/>
          <p:nvPr/>
        </p:nvSpPr>
        <p:spPr>
          <a:xfrm>
            <a:off x="4302770" y="3163342"/>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文化遗产的AI活化：从数字化到智能化</a:t>
            </a:r>
            <a:endParaRPr lang="en-US" sz="1050" dirty="0"/>
          </a:p>
        </p:txBody>
      </p:sp>
      <p:sp>
        <p:nvSpPr>
          <p:cNvPr id="21" name="Text 19"/>
          <p:cNvSpPr/>
          <p:nvPr/>
        </p:nvSpPr>
        <p:spPr>
          <a:xfrm>
            <a:off x="6508998" y="3074491"/>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074491"/>
            <a:ext cx="0" cy="497681"/>
          </a:xfrm>
          <a:prstGeom prst="line">
            <a:avLst/>
          </a:prstGeom>
          <a:noFill/>
          <a:ln w="47625">
            <a:solidFill>
              <a:srgbClr val="3A9795"/>
            </a:solidFill>
            <a:prstDash val="solid"/>
          </a:ln>
        </p:spPr>
      </p:sp>
      <p:sp>
        <p:nvSpPr>
          <p:cNvPr id="23" name="Text 21"/>
          <p:cNvSpPr/>
          <p:nvPr/>
        </p:nvSpPr>
        <p:spPr>
          <a:xfrm>
            <a:off x="6670923" y="316334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AI提示词工程：文旅场景的Prompt实战</a:t>
            </a:r>
            <a:endParaRPr lang="en-US" sz="1050" dirty="0"/>
          </a:p>
        </p:txBody>
      </p:sp>
      <p:sp>
        <p:nvSpPr>
          <p:cNvPr id="24" name="Text 22"/>
          <p:cNvSpPr/>
          <p:nvPr/>
        </p:nvSpPr>
        <p:spPr>
          <a:xfrm>
            <a:off x="4140845" y="366102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661023"/>
            <a:ext cx="0" cy="337691"/>
          </a:xfrm>
          <a:prstGeom prst="line">
            <a:avLst/>
          </a:prstGeom>
          <a:noFill/>
          <a:ln w="47625">
            <a:solidFill>
              <a:srgbClr val="3A9795"/>
            </a:solidFill>
            <a:prstDash val="solid"/>
          </a:ln>
        </p:spPr>
      </p:sp>
      <p:sp>
        <p:nvSpPr>
          <p:cNvPr id="26" name="Text 24"/>
          <p:cNvSpPr/>
          <p:nvPr/>
        </p:nvSpPr>
        <p:spPr>
          <a:xfrm>
            <a:off x="4302770" y="374987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AI工具的局限性与人工判断的边界</a:t>
            </a:r>
            <a:endParaRPr lang="en-US" sz="1050" dirty="0"/>
          </a:p>
        </p:txBody>
      </p:sp>
      <p:sp>
        <p:nvSpPr>
          <p:cNvPr id="27" name="Shape 25"/>
          <p:cNvSpPr/>
          <p:nvPr/>
        </p:nvSpPr>
        <p:spPr>
          <a:xfrm>
            <a:off x="355550" y="4870549"/>
            <a:ext cx="8432899" cy="0"/>
          </a:xfrm>
          <a:prstGeom prst="line">
            <a:avLst/>
          </a:prstGeom>
          <a:noFill/>
          <a:ln w="9525">
            <a:solidFill>
              <a:srgbClr val="CCD8D5"/>
            </a:solidFill>
            <a:prstDash val="solid"/>
          </a:ln>
        </p:spPr>
      </p:sp>
      <p:sp>
        <p:nvSpPr>
          <p:cNvPr id="28" name="Text 26"/>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9" name="Text 27"/>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42</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行动清单：把知识变成下一步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选择一个真实文旅场景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界定目标用户与关键问题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设计最小验证行动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记录证据并安排复盘</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选择一个真实文旅场景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界定目标用户与关键问题</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设计最小验证行动</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记录证据并安排复盘</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42</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决策画布：做与不做的边界</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用户是否真的需要？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价值是否清晰可表达？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交付是否在当前能力范围内？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失败成本是否可承受？</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用户是否真的需要？</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价值是否清晰可表达？</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交付是否在当前能力范围内？</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813215" y="353451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失败成本是否可承受？</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42</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风险雷达：提前识别薄弱环节</a:t>
            </a:r>
            <a:endParaRPr lang="en-US" sz="2500" dirty="0"/>
          </a:p>
        </p:txBody>
      </p:sp>
      <p:sp>
        <p:nvSpPr>
          <p:cNvPr id="5" name="Text 3"/>
          <p:cNvSpPr/>
          <p:nvPr/>
        </p:nvSpPr>
        <p:spPr>
          <a:xfrm>
            <a:off x="355550" y="2256830"/>
            <a:ext cx="3505944" cy="154632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需求风险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政策与文化风险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成本与现金流风险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技术与数据风险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个人精力与持续性风险</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871764" y="1936700"/>
            <a:ext cx="544068"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需求风险</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政策与文化风险</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成本与现金流风险</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技术与数据风险</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42</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案例工作坊：从现象到方案</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描述案例事实，不急于下结论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识别关键利益相关者与约束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提出至少两种机制不同的方案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选择可验证方案并定义证据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描述案例事实，不急于下结论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识别关键利益相关者与约束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提出至少两种机制不同的方案</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选择可验证方案并定义证据</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42</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课堂检测：概念是否真正掌握</a:t>
            </a:r>
            <a:endParaRPr lang="en-US" sz="2500" dirty="0"/>
          </a:p>
        </p:txBody>
      </p:sp>
      <p:sp>
        <p:nvSpPr>
          <p:cNvPr id="5" name="Text 3"/>
          <p:cNvSpPr/>
          <p:nvPr/>
        </p:nvSpPr>
        <p:spPr>
          <a:xfrm>
            <a:off x="355550" y="1970633"/>
            <a:ext cx="3505944" cy="211871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如何用自己的话解释“一人公司 × AI：文旅效率革命的底层逻辑”？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如何用自己的话解释“生成式AI在文旅内容生产中的应用全景”？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如何用自己的话解释“九大赛道的AI应用场景图谱”？</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如何用自己的话解释“AI辅助文旅数据分析与用户洞察”？</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如何用自己的话解释“一人公司 × A</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如何用自己的话解释“生成式AI在文旅</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如何用自己的话解释“九大赛道的AI应</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如何用自己的话解释“AI辅助文旅数据</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42</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批判性讨论：框架何时会失效</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哪些假设可能不成立？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不同赛道是否需要调整？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AI介入会带来哪些新风险？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哪些决策必须保留人工判断？</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哪些假设可能不成立？</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不同赛道是否需要调整？</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AI介入会带来哪些新风险？</a:t>
            </a:r>
            <a:endParaRPr lang="en-US" sz="1200" dirty="0"/>
          </a:p>
        </p:txBody>
      </p:sp>
      <p:sp>
        <p:nvSpPr>
          <p:cNvPr id="15" name="Text 13"/>
          <p:cNvSpPr/>
          <p:nvPr/>
        </p:nvSpPr>
        <p:spPr>
          <a:xfrm>
            <a:off x="6743998"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哪些决策必须保留人工判断？</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42</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围绕“AI赋能：数字文旅的智能化升级”选择一个真实对象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提交一页问题定义与一页方案画布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提供至少一种可观察的验证证据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写出下一轮迭代计划与停止条件</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围绕“AI赋能：数字文旅的智能化升级</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提交一页问题定义与一页方案画布</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提供至少一种可观察的验证证据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写出下一轮迭代计划与停止条件</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42</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274689"/>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274689"/>
            <a:ext cx="0" cy="497681"/>
          </a:xfrm>
          <a:prstGeom prst="line">
            <a:avLst/>
          </a:prstGeom>
          <a:noFill/>
          <a:ln w="47625">
            <a:solidFill>
              <a:srgbClr val="3A9795"/>
            </a:solidFill>
            <a:prstDash val="solid"/>
          </a:ln>
        </p:spPr>
      </p:sp>
      <p:sp>
        <p:nvSpPr>
          <p:cNvPr id="8" name="Text 6"/>
          <p:cNvSpPr/>
          <p:nvPr/>
        </p:nvSpPr>
        <p:spPr>
          <a:xfrm>
            <a:off x="4302770" y="2363539"/>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一人公司 × AI：文旅效率革命的底层逻辑</a:t>
            </a:r>
            <a:endParaRPr lang="en-US" sz="1050" dirty="0"/>
          </a:p>
        </p:txBody>
      </p:sp>
      <p:sp>
        <p:nvSpPr>
          <p:cNvPr id="9" name="Text 7"/>
          <p:cNvSpPr/>
          <p:nvPr/>
        </p:nvSpPr>
        <p:spPr>
          <a:xfrm>
            <a:off x="6508998" y="2274689"/>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274689"/>
            <a:ext cx="0" cy="497681"/>
          </a:xfrm>
          <a:prstGeom prst="line">
            <a:avLst/>
          </a:prstGeom>
          <a:noFill/>
          <a:ln w="47625">
            <a:solidFill>
              <a:srgbClr val="3A9795"/>
            </a:solidFill>
            <a:prstDash val="solid"/>
          </a:ln>
        </p:spPr>
      </p:sp>
      <p:sp>
        <p:nvSpPr>
          <p:cNvPr id="11" name="Text 9"/>
          <p:cNvSpPr/>
          <p:nvPr/>
        </p:nvSpPr>
        <p:spPr>
          <a:xfrm>
            <a:off x="6670923" y="236353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生成式AI在文旅内容生产中的应用全景</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九大赛道的AI应用场景图谱</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AI辅助文旅数据分析与用户洞察</a:t>
            </a:r>
            <a:endParaRPr lang="en-US" sz="1050" dirty="0"/>
          </a:p>
        </p:txBody>
      </p:sp>
      <p:sp>
        <p:nvSpPr>
          <p:cNvPr id="18" name="Text 16"/>
          <p:cNvSpPr/>
          <p:nvPr/>
        </p:nvSpPr>
        <p:spPr>
          <a:xfrm>
            <a:off x="4140845" y="3287762"/>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497681"/>
          </a:xfrm>
          <a:prstGeom prst="line">
            <a:avLst/>
          </a:prstGeom>
          <a:noFill/>
          <a:ln w="47625">
            <a:solidFill>
              <a:srgbClr val="3A9795"/>
            </a:solidFill>
            <a:prstDash val="solid"/>
          </a:ln>
        </p:spPr>
      </p:sp>
      <p:sp>
        <p:nvSpPr>
          <p:cNvPr id="20" name="Text 18"/>
          <p:cNvSpPr/>
          <p:nvPr/>
        </p:nvSpPr>
        <p:spPr>
          <a:xfrm>
            <a:off x="4302770" y="3376613"/>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文化遗产的AI活化：从数字化到智能化</a:t>
            </a:r>
            <a:endParaRPr lang="en-US" sz="1050" dirty="0"/>
          </a:p>
        </p:txBody>
      </p:sp>
      <p:sp>
        <p:nvSpPr>
          <p:cNvPr id="21" name="Shape 19"/>
          <p:cNvSpPr/>
          <p:nvPr/>
        </p:nvSpPr>
        <p:spPr>
          <a:xfrm>
            <a:off x="355550" y="4870549"/>
            <a:ext cx="8432899" cy="0"/>
          </a:xfrm>
          <a:prstGeom prst="line">
            <a:avLst/>
          </a:prstGeom>
          <a:noFill/>
          <a:ln w="9525">
            <a:solidFill>
              <a:srgbClr val="CCD8D5"/>
            </a:solidFill>
            <a:prstDash val="solid"/>
          </a:ln>
        </p:spPr>
      </p:sp>
      <p:sp>
        <p:nvSpPr>
          <p:cNvPr id="22" name="Text 20"/>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3" name="Text 21"/>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42</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07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从理解到行动</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小切口进入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低成本验证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高价值交付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小切口进入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低成本验证</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高价值交付</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内容依据：原书第7章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42</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第7章 AI赋能：数字文旅的智能化升级</dc:title>
  <dc:subject>《数字文旅一人公司》逐章教学课件：第7章</dc:subject>
  <dc:creator>祝刚</dc:creator>
  <cp:lastModifiedBy>祝刚</cp:lastModifiedBy>
  <cp:revision>1</cp:revision>
  <dcterms:created xsi:type="dcterms:W3CDTF">2026-08-03T11:19:08Z</dcterms:created>
  <dcterms:modified xsi:type="dcterms:W3CDTF">2026-08-03T11:19:08Z</dcterms:modified>
</cp:coreProperties>
</file>