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避坑指南：数字文旅创业的常见陷阱与应对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9689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为什么要学习“避坑指南：数字文旅创业的常见陷阱与应对”？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56967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20368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为什么要学习“避坑指南：数字文旅创业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0421" y="1547443"/>
            <a:ext cx="3868453" cy="2965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伪需求陷阱：你的"好想法"为什么没人买单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伪需求是文旅创业中最普遍也最具破坏力的陷阱。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伪需求陷阱：你的"好想法"为什么没人买单｜核心判断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它的典型症状是：你觉得某个文旅产品"应该有人需要"（因为你觉得你需要、你的朋友觉得不错、或者"逻辑上"讲得通），但当你把它做出来…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伪需求的根源在于"共情偏差"——你假设用户和你有一样的知识背景、消费习惯和价值判断。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一个常见的场景是：一个有考古学背景的创业者，设计了一门"中国石窟寺建筑形制演变"的深度课程，觉得"这太有价值了"，但市场上愿意为…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它的典型症状是：你觉得某个文旅产品"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伪需求的根源在于"共情偏差"——你假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一个常见的场景是：一个有考古学背景的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伪需求陷阱：你的"好想法"为什么没人买单｜机制与方法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不是因为内容不好，而是因为愿意为此付费的用户基数太小。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知识卡片：识别伪需求的三个方法——（1）掏钱测试：不是问"你觉得这个怎么样"，而是问"你愿意付多少钱现在就买？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"（2）竞品存在测试：如果这个问题真的普遍存在，为什么市场上还没有解决它的产品？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不是因为内容不好，而是因为愿意为此付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知识卡片：识别伪需求的三个方法——（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"（2）竞品存在测试：如果这个问题真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伪需求陷阱：你的"好想法"为什么没人买单｜场景应用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如果已有竞品，它们活得怎么样？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（3）替代方案测试：在没有你的产品之前，目标用户是如何解决这个问题的？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如果他们的替代方案是"忍一忍就过去了"，说明这根本不是痛点。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如果已有竞品，它们活得怎么样？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（3）替代方案测试：在没有你的产品之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如果他们的替代方案是"忍一忍就过去了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文旅政策红线：文物保护、景区管理、文化安全的边界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文旅行业是强监管行业，数字化只是工具层面的升级，改变不了内容层面的合规要求。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文旅政策红线：文物保护、景区管理、文化安全的边界｜核心判断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在文旅创业中，以下红线不容试探：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文物保护红线：《中华人民共和国文物保护法》对不可移动文物（古建筑、遗址等）的商业利用有严格限制。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在文物本体上进行拍摄、测绘、3D扫描等活动前，必须取得相应的行政审批。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在文旅创业中，以下红线不容试探：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文物保护红线：《中华人民共和国文物保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在文物本体上进行拍摄、测绘、3D扫描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文旅政策红线：文物保护、景区管理、文化安全的边界｜机制与方法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未经审批的"文物数字化"不仅是商业违规，还可能触犯法律。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建议所有涉及文化遗产数字化的创业者（S1、S8），在启动项目前咨询当地文物行政部门，获取明确的政策指引。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景区管理红线：在景区范围内开展经营活动，即使是个体形式的Citywalk、研学活动、摄影服务，也需要与景区管理方确认是否需要取得…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未经审批的"文物数字化"不仅是商业违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建议所有涉及文化遗产数字化的创业者（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景区管理红线：在景区范围内开展经营活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文旅政策红线：文物保护、景区管理、文化安全的边界｜场景应用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部分景区对"未经许可的导游/讲解活动"有明确的禁止性规定。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一个安全稳妥的做法是与景区建立正式的合作关系，而非"悄悄地做"。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文化安全红线：涉及民族、宗教、边境等敏感区域和题材的文旅内容创作，需要具备基本的文化安全意识和政治敏感性。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部分景区对"未经许可的导游/讲解活动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一个安全稳妥的做法是与景区建立正式的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文化安全红线：涉及民族、宗教、边境等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季节性波动：文旅行业的周期律与应对策略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文旅行业具有显著的季节性特征——黄金周和寒暑假是旺季，工作日和非假期是淡季。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季节性波动：文旅行业的周期律与应对策略｜核心判断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对于一人公司而言，这种波动直接反映在现金流和精力投入上。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应对季节性波动，不能指望"改变行业规律"，而应该设计"抗周期"的业务结构。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同时运营一个"顺周期"业务（旺季收入高，如线下体验S2）和一个"逆周期"或"非周期"业务（淡季正好用来做内容生产和知识付费S3/…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对于一人公司而言，这种波动直接反映在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应对季节性波动，不能指望"改变行业规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同时运营一个"顺周期"业务（旺季收入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季节性波动：文旅行业的周期律与应对策略｜机制与方法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旺季赚现金流，淡季做内容积累和产品迭代。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通过预售、年度会员、早鸟价等方式，将旺季的部分收入提前到淡季确认。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一个S2体验设计主理人可以在每年11月发布次年全年的体验日历，让用户在淡季完成预定。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旺季赚现金流，淡季做内容积累和产品迭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通过预售、年度会员、早鸟价等方式，将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一个S2体验设计主理人可以在每年11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季节性波动：文旅行业的周期律与应对策略｜场景应用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如果你的业务可以远程交付（S3/S4/S5/S9），考虑构建覆盖不同地区的用户结构。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北方冬季是旅游淡季时，海南和云南可能正是旺季——通过目标用户的地理分散来对冲区域性的季节波动。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本节核心问题是：如何把“季节性波动：文旅行业的周期律与应对策略”转化为可执行的文旅创业行动。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如果你的业务可以远程交付（S3/S4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北方冬季是旅游淡季时，海南和云南可能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本节核心问题是：如何把“季节性波动：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内容枯竭陷阱：如何持续产出高质量文旅内容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内容创作者（尤其是S3/S4赛道的主理人）最常见的困境是：在持续产出6-12个月后，感到"能讲的东西都讲完了"。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内容枯竭陷阱：如何持续产出高质量文旅内容｜核心判断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这通常不是因为真的"没东西可讲"，而是输入速度跟不上输出速度。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持续产出能力的本质是"输入-处理-输出"系统的健康运转。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当输出枯竭时，不是逼自己"再想一个选题"，而是检查输入端是否出了问题：最近一个月读了什么新书？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这通常不是因为真的"没东西可讲"，而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持续产出能力的本质是"输入-处理-输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当输出枯竭时，不是逼自己"再想一个选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内容枯竭陷阱：如何持续产出高质量文旅内容｜机制与方法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与什么新的人深度交流过？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案例：一位做了三年文旅短视频的S3主理人，在经历了一次严重的内容枯竭后调整了工作方式：(1) 每月安排一次"输入周"——不更新内…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建立"灵感捕捉系统"——手机备忘录随时记录，每周整理归类；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与什么新的人深度交流过？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案例：一位做了三年文旅短视频的S3主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建立"灵感捕捉系统"——手机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内容枯竭陷阱：如何持续产出高质量文旅内容｜场景应用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将单一主题扩展为主题矩阵——从最初的"古镇攻略"扩展到"古镇建筑""古镇美食""古镇人物""古镇民俗""古镇改造"五个子…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本节核心问题是：如何把“内容枯竭陷阱：如何持续产出高质量文旅内容”转化为可执行的文旅创业行动。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将单一主题扩展为主题矩阵——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本节核心问题是：如何把“内容枯竭陷阱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6.5 主理人倦怠：一人公司的心理健康与可持续发展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一人公司最大的风险不是市场风险，而是"人的风险"——你自己。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主理人倦怠：一人公司的心理健康与可持续发展｜核心判断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在缺乏上级监督、同事支持和团队分工的情况下，主理人容易陷入三种心理困境。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孤立感：长期独自工作导致的社交缺失和信息封闭。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应对方法是刻意建立"同行支持网络"——定期与其他主理人线上或线下交流，不为谈合作，只为保持与同行的连接感。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在缺乏上级监督、同事支持和团队分工的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孤立感：长期独自工作导致的社交缺失和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应对方法是刻意建立"同行支持网络"—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主理人倦怠：一人公司的心理健康与可持续发展｜机制与方法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自我怀疑：当收入波动或遇到负面反馈时，容易产生"我是不是不该走这条路"的自我怀疑。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应对方法是建立"成果日志"——每天记录一个小成就或用户的正向反馈，用来对冲情绪低谷。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边界模糊：一人公司的工作和生活没有清晰边界，容易陷入"永远在工作，但永远觉得做得不够"的循环。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自我怀疑：当收入波动或遇到负面反馈时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应对方法是建立"成果日志"——每天记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边界模糊：一人公司的工作和生活没有清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主理人倦怠：一人公司的心理健康与可持续发展｜场景应用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应对方法是给自己"下班仪式"——设定固定的停止工作信号（如晚上8点后不回消息），保护休息和恢复的时间。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本节核心问题是：如何把“主理人倦怠：一人公司的心理健康与可持续发展”转化为可执行的文旅创业行动。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应对方法是给自己"下班仪式"——设定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本节核心问题是：如何把“主理人倦怠：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6.6 价格战与内卷：九大赛道的差异化竞争策略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当某个赛道变得热门，大量跟风者涌入，价格战就不可避免。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价格战与内卷：九大赛道的差异化竞争策略｜核心判断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一个S3文旅博主降价到99元/次的广告合作，另一个就降到49元。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这是一条通往"所有人都赚不到钱"的死亡螺旋。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摆脱价格战的唯一方式是构建"不可比性"——当你的产品与竞争对手的"可比的维度"越来越少时，用户就只能基于价值而非价格做决策。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一个S3文旅博主降价到99元/次的广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这是一条通往"所有人都赚不到钱"的死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摆脱价格战的唯一方式是构建"不可比性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价格战与内卷：九大赛道的差异化竞争策略｜机制与方法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以下策略按难度递增排列：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细分策略：不跟"旅游博主"竞争，而是在"苗族银饰工艺深度解读"这个细分维度上做到第一。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方法策略：不在"信息"层面竞争（信息可以被免费获取），而在"方法"层面竞争（你独创的分析框架和决策工具）。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以下策略按难度递增排列：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细分策略：不跟"旅游博主"竞争，而是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方法策略：不在"信息"层面竞争（信息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价格战与内卷：九大赛道的差异化竞争策略｜场景应用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信任策略：不在"内容"层面竞争（AI可以生成相似内容），而在"信任"层面竞争（用户因为信任你这个人而选择你）。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知识卡片：内卷的本质是"所有人都挤在同一条路上"。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九大赛道中拥挤指数最高的是S3（文旅内容创作），因为门槛最低。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信任策略：不在"内容"层面竞争（AI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知识卡片：内卷的本质是"所有人都挤在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九大赛道中拥挤指数最高的是S3（文旅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6.7 失败案例复盘：那些倒在路上的数字文旅创业者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失败案例一："古镇数字博物馆"——伪需求的完美风暴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失败案例复盘：那些倒在路上的数字文旅创业者｜核心判断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失败案例二："全国小众古镇社群"——规模焦虑的陷阱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失败案例三："AI生成的文旅内容矩阵"——工具依赖的陷阱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成功的经验往往被美化，失败的经验反而更接近真相。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失败案例二："全国小众古镇社群"——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失败案例三："AI生成的文旅内容矩阵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成功的经验往往被美化，失败的经验反而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失败案例复盘：那些倒在路上的数字文旅创业者｜机制与方法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以下三个匿名化的失败案例，每个都对应一个典型的陷阱。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背景：一位有博物馆学背景的创业者，发现许多古镇缺乏系统的文化展示，游客来了只是"逛吃拍照"。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他投入6个月时间，开发了一个"古镇数字博物馆"小程序——游客扫码即可看到每栋古建筑的历史介绍、3D模型和AR复原效果。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以下三个匿名化的失败案例，每个都对应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背景：一位有博物馆学背景的创业者，发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他投入6个月时间，开发了一个"古镇数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失败案例复盘：那些倒在路上的数字文旅创业者｜场景应用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技术投入约15万元（包括外包开发和3D建模）。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失败过程：产品上线后，在一个试点古镇推广了3个月。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实际扫码使用率不到游客量的2%。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技术投入约15万元（包括外包开发和3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失败过程：产品上线后，在一个试点古镇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实际扫码使用率不到游客量的2%。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6.8 危机应对手册：一人公司的应急工具箱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当以下危机发生时，以下应对策略可以帮你快速止损：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危机应对手册：一人公司的应急工具箱｜核心判断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危机一：主要收入来源突然中断（如最大的广告客户终止合作）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立即行动：评估现金储备（至少覆盖3个月基本生活）；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盘点所有在谈的合作机会，加速推进最可能成交的2-3个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危机一：主要收入来源突然中断（如最大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立即行动：评估现金储备（至少覆盖3个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盘点所有在谈的合作机会，加速推进最可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危机应对手册：一人公司的应急工具箱｜机制与方法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中期调整：审视"单一客户依赖度"——如果任何一个客户占你的收入超过40%，这是需要立即纠正的结构性风险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危机二：内容账号被限流或封禁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立即行动：申诉（如果违规是误判）；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中期调整：审视"单一客户依赖度"——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危机二：内容账号被限流或封禁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立即行动：申诉（如果违规是误判）；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危机应对手册：一人公司的应急工具箱｜场景应用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同时启动备用平台的更新（不要把所有内容资产放在一个篮子里）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中期调整：建立"平台分散策略"——至少深耕2个不相关的平台（如公众号+小红书，视频号+播客），确保一个平台出问题不会归零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危机三：用户大规模负面评价（声誉危机）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同时启动备用平台的更新（不要把所有内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中期调整：建立"平台分散策略"——至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危机三：用户大规模负面评价（声誉危机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0142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0142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9027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伪需求陷阱：你的"好想法"为什么没人买单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0142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0142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9027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文旅政策红线：文物保护、景区管理、文化安全的边界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8796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8796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7681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季节性波动：文旅行业的周期律与应对策略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8796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8796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7681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内容枯竭陷阱：如何持续产出高质量文旅内容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主理人倦怠：一人公司的心理健康与可持续发展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价格战与内卷：九大赛道的差异化竞争策略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66102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66102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74987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失败案例复盘：那些倒在路上的数字文旅创业者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66102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66102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74987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危机应对手册：一人公司的应急工具箱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如何用自己的话解释“伪需求陷阱：你的"好想法"为什么没人买单”？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如何用自己的话解释“文旅政策红线：文物保护、景区管理、文化安全的边界”？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如何用自己的话解释“季节性波动：文旅行业的周期律与应对策略”？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如何用自己的话解释“内容枯竭陷阱：如何持续产出高质量文旅内容”？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如何用自己的话解释“伪需求陷阱：你的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如何用自己的话解释“文旅政策红线：文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如何用自己的话解释“季节性波动：文旅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如何用自己的话解释“内容枯竭陷阱：如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避坑指南：数字文旅创业的常见陷阱与应对</dc:title>
  <dc:subject>《数字文旅一人公司》逐章教学课件：第6章</dc:subject>
  <dc:creator>祝刚</dc:creator>
  <cp:lastModifiedBy>祝刚</cp:lastModifiedBy>
  <cp:revision>1</cp:revision>
  <dcterms:created xsi:type="dcterms:W3CDTF">2026-08-03T11:18:11Z</dcterms:created>
  <dcterms:modified xsi:type="dcterms:W3CDTF">2026-08-03T11:18:11Z</dcterms:modified>
</cp:coreProperties>
</file>