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文旅IP打造与知识付费变现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42页 · 案例与实训导向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42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本章要解决的核心问题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8077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为什么要学习“文旅IP打造与知识付费变现”？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58579"/>
            <a:ext cx="24890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221980"/>
            <a:ext cx="233172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它解决数字文旅一人公司的哪一类真实难题？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541068"/>
            <a:ext cx="18032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604468"/>
            <a:ext cx="163220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为什么要学习“文旅IP打造与知识付费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42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数字文旅一人公司_逐章PPT_20260803\assets\docx_media\image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3011" y="1547443"/>
            <a:ext cx="3903272" cy="29650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数字文旅个人IP的构建逻辑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在注意力经济时代，个人IP（Intellectual Property，在此指个人品牌资产）是一人公司最重要的无形资产。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42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数字文旅个人IP的构建逻辑｜核心判断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与传统品牌不同，个人IP的核心不是"知名度"，而是"信任度"——用户不是因为听过你而付费，而是因为信任你的专业判断和价值观而付费。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三个圈层中，专业深度是基础，表达风格是放大器，传播载体是触达管道。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许多文旅从业者犯的错误是：在没有建立专业深度之前就急于追求传播，结果内容空洞、昙花一现。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与传统品牌不同，个人IP的核心不是"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三个圈层中，专业深度是基础，表达风格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许多文旅从业者犯的错误是：在没有建立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42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数字文旅个人IP的构建逻辑｜机制与方法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正确的顺序是：先在一个极窄的领域做到"比95%的人更懂"（如"贵州屯堡建筑的防御体系"而非"中国古建筑"），再发展出有辨识度的表…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知识卡片：个人IP的"1000人理论"修正版——你不需要100万个粉丝，你只需要1000个愿意每年为你支付1000元的深度用户，…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不是"做大流量"，而是"做深信任"。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正确的顺序是：先在一个极窄的领域做到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知识卡片：个人IP的"1000人理论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不是"做大流量"，而是"做深信任"。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42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数字文旅个人IP的构建逻辑｜场景应用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本节核心问题是：如何把“数字文旅个人IP的构建逻辑”转化为可执行的文旅创业行动。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本节核心问题是：如何把“数字文旅个人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42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知识付费的类型选择：课程、咨询、社群还是内容订阅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知识付费不是单一的产品形态，而是一个产品谱系。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42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知识付费的类型选择：课程、咨询、社群还是内容订阅｜核心判断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根据不同赛道和用户需求，可以选择或组合以下四种形态。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在线课程：一次制作、多次销售，边际成本趋近于零。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适合系统化、结构化的知识交付（如"从零学文旅策划""非遗保护的12个关键问题"）。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3536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62311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根据不同赛道和用户需求，可以选择或组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702123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829074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在线课程：一次制作、多次销售，边际成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46888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59583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适合系统化、结构化的知识交付（如"从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402996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15691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42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知识付费的类型选择：课程、咨询、社群还是内容订阅｜机制与方法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优点是规模效应强，缺点是一次性交易难以建立持续关系。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适用赛道：S4（核心产品）、S1、S8（辅助产品）。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付费社群/知识星球：持续运营、按年或按月收费。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优点是规模效应强，缺点是一次性交易难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适用赛道：S4（核心产品）、S1、S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付费社群/知识星球：持续运营、按年或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42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知识付费的类型选择：课程、咨询、社群还是内容订阅｜场景应用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适合需要持续互动、案例更新、同行交流的领域（如"文旅创业者月度案例拆解群"）。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优点是用户粘性高、复购率高，缺点是需要持续的运营投入。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适用赛道：S4、S6。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适合需要持续互动、案例更新、同行交流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优点是用户粘性高、复购率高，缺点是需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9246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98168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适用赛道：S4、S6。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文旅内容的数字化生产：从选题到分发的全流程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高质量文旅内容的持续产出，是一人公司运转的血液。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42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文旅内容的数字化生产：从选题到分发的全流程｜核心判断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但"持续产出"不是靠灵感，而是靠系统。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以下是经过实践的文旅内容生产流程：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选题系统：建立选题库而非临时想选题。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但"持续产出"不是靠灵感，而是靠系统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以下是经过实践的文旅内容生产流程：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选题系统：建立选题库而非临时想选题。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42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文旅内容的数字化生产：从选题到分发的全流程｜机制与方法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每周固定时间从四个来源采集选题——用户提问（社群/评论区的高频问题）、热点事件（文旅相关的新闻/政策/节日）、个人实践（正在做的…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选题库至少储备1个月的量。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生产系统：将内容生产拆解为可并行或串行的步骤，而非"坐下来一口气写完"。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691705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312241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939230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每周固定时间从四个来源采集选题——用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2029271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选题库至少储备1个月的量。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945731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生产系统：将内容生产拆解为可并行或串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412566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42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文旅内容的数字化生产：从选题到分发的全流程｜场景应用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以一篇3000字的深度文旅分析文章为例：第1天完成资料收集和提纲（60分钟），第2天完成初稿（90分钟），第3天完成修改和排版（…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AI工具在此环节可大幅提效——用AI生成初稿框架，人做判断和润色，而非从零开始。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分发系统：一篇内容应通过"一鱼多吃"的方式最大化传播效率。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以一篇3000字的深度文旅分析文章为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AI工具在此环节可大幅提效——用AI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分发系统：一篇内容应通过"一鱼多吃"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42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同样是内容型，却能长出不同的商业模式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"做内容"本身不是商业模式，内容和商业之间的连接方式才是。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42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同样是内容型，却能长出不同的商业模式｜核心判断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同样是产出文旅内容的个体，可以发展出完全不同的商业路径：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内容即广告位（S3-A型）：内容本身免费，通过广告和品牌合作变现。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需要大流量支撑，对内容的"爆款率"要求高。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同样是产出文旅内容的个体，可以发展出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内容即广告位（S3-A型）：内容本身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需要大流量支撑，对内容的"爆款率"要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42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同样是内容型，却能长出不同的商业模式｜机制与方法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内容即信任入口（S3-B型）：内容免费建立信任，通过咨询和课程变现。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需要专业深度，对内容的质量和可信度要求高。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内容即产品（S3-C型）：内容直接付费（付费专栏、付费播客），读者为内容本身买单。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内容即信任入口（S3-B型）：内容免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需要专业深度，对内容的质量和可信度要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内容即产品（S3-C型）：内容直接付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42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同样是内容型，却能长出不同的商业模式｜场景应用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需要对细分人群的独特价值，对内容的独家性和稀缺性要求高。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内容即用户筛选器（S3-D型）：用免费内容吸引泛流量，用付费内容建立深度社群，社群中再孵化高价值服务（如私人定制旅行、投资机会）。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本质是用内容做"用户分层"。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需要对细分人群的独特价值，对内容的独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内容即用户筛选器（S3-D型）：用免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本质是用内容做"用户分层"。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42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267843"/>
          </a:xfrm>
          <a:prstGeom prst="roundRect">
            <a:avLst>
              <a:gd name="adj" fmla="val 3920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5.5 从流量思维到价值思维：文旅知识IP的长期主义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流量思维的核心问题是"如何让更多人看到我"，价值思维的核心问题是"如何让已经看到我的人获得更多价值"。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42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从流量思维到价值思维：文旅知识IP的长期主义｜核心判断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前者追求规模，后者追求深度。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在文旅知识IP的构建中，价值思维是长期可持续的唯一路径。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一个采用价值思维的文旅IP，关注的是以下三个指标而非粉丝数：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前者追求规模，后者追求深度。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在文旅知识IP的构建中，价值思维是长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一个采用价值思维的文旅IP，关注的是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从流量思维到价值思维：文旅知识IP的长期主义｜机制与方法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NPS（净推荐值）：你的用户中有多少人愿意把你推荐给朋友？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复购率：付费用户中有多少人会购买你的第二个产品？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单用户生命周期价值（LTV）：一个用户从关注你到取关或流失，平均贡献了多少收入？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NPS（净推荐值）：你的用户中有多少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复购率：付费用户中有多少人会购买你的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单用户生命周期价值（LTV）：一个用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42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从流量思维到价值思维：文旅知识IP的长期主义｜场景应用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这三个指标共同指向一个核心命题：不是"做更多人的生意"，而是"把已经选择你的人服务好"。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这与传统旅游行业"一次性交易"的思维形成了根本性的断裂。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个人IP的核心是信任而非知名度，"1000个深度用户"模型比"100万粉丝"模型更适合一人公司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这三个指标共同指向一个核心命题：不是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这与传统旅游行业"一次性交易"的思维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个人IP的核心是信任而非知名度，"1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42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5.6 AI时代文旅IP打造的新范式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AI技术不仅改变了内容生产的效率，也改变了IP构建的底层逻辑。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42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AI时代文旅IP打造的新范式｜核心判断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以下是AI时代文旅IP打造的三个新范式。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范式一：从"内容产能"到"内容深度"的转向。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在AI出现之前，内容产能（"能持续输出"）本身就是一种竞争优势——你能每天更新，别人做不到。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以下是AI时代文旅IP打造的三个新范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范式一：从"内容产能"到"内容深度"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在AI出现之前，内容产能（"能持续输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42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AI时代文旅IP打造的新范式｜机制与方法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在AI时代，产能不再是壁垒（任何人都能用AI实现日更），内容深度（"只有你能说出的话"）成为唯一的护城河。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你在某个古镇住了三年积累的嗅觉记忆（"清晨石板路上的青苔味"）、与某位非遗传承人围炉夜谈时听到的家族秘辛、在某个无人知晓的山顶看…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范式二：从"单平台依赖"到"跨平台IP体系"。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在AI时代，产能不再是壁垒（任何人都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你在某个古镇住了三年积累的嗅觉记忆（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范式二：从"单平台依赖"到"跨平台I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42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AI时代文旅IP打造的新范式｜场景应用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过去，一个IP的典型成长路径是"在一个平台上做大→平台规则变化→被迫转型"。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AI工具让这些内容形态之间的转换成本大幅降低。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范式三：从"个人品牌"到"品牌宇宙"。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过去，一个IP的典型成长路径是"在一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AI工具让这些内容形态之间的转换成本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范式三：从"个人品牌"到"品牌宇宙"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42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5.7 文旅知识付费的定价层次与升级路径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知识付费产品的定价不是一次性的，而是应该随着你的IP影响力增长和产品成熟度提升而逐步升级。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42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文旅知识付费的定价层次与升级路径｜核心判断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体验价（9.9-99元）：极低门槛的引流产品，目的是让用户第一次为你付费（哪怕金额很小）。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第一次付费是最难的一步，一旦完成，第二次付费的心理门槛大幅降低。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典型产品：单次直播回放、电子版攻略手册、模板包。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体验价（9.9-99元）：极低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第一次付费是最难的一步，一旦完成，第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典型产品：单次直播回放、电子版攻略手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42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文旅知识付费的定价层次与升级路径｜机制与方法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 入门价（199-499元）：录播课程、训练营的基础版。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用户通过L1产品建立了初步信任后，在L2进行第一次"有分量的付费"。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典型产品：录播课程、21天入门训练营。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 入门价（199-499元）：录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用户通过L1产品建立了初步信任后，在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典型产品：录播课程、21天入门训练营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42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文旅知识付费的定价层次与升级路径｜场景应用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 核心价（999-2999元）：这是知识付费主理人的核心利润区间。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产品应该是你最有竞争力的内容——经过多次迭代打磨的精品课程或深度训练营。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典型产品：深度训练营、年度社群、系统化课程。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 核心价（999-2999元）：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产品应该是你最有竞争力的内容——经过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典型产品：深度训练营、年度社群、系统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42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0142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0142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9027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数字文旅个人IP的构建逻辑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0142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0142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9027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知识付费的类型选择：课程、咨询、社群还是内容订阅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8796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8796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7681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文旅内容的数字化生产：从选题到分发的全流程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8796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8796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7681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同样是内容型，却能长出不同的商业模式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从流量思维到价值思维：文旅知识IP的长期主义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AI时代文旅IP打造的新范式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66102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66102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74987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文旅知识付费的定价层次与升级路径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42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行动清单：把知识变成下一步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42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决策画布：做与不做的边界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813215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42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风险雷达：提前识别薄弱环节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56830"/>
            <a:ext cx="3505944" cy="154632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个人精力与持续性风险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42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案例工作坊：从现象到方案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42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课堂检测：概念是否真正掌握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如何用自己的话解释“数字文旅个人IP的构建逻辑”？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如何用自己的话解释“知识付费的类型选择：课程、咨询、社群还是内容订阅”？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如何用自己的话解释“文旅内容的数字化生产：从选题到分发的全流程”？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如何用自己的话解释“同样是内容型，却能长出不同的商业模式”？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如何用自己的话解释“数字文旅个人IP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如何用自己的话解释“知识付费的类型选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如何用自己的话解释“文旅内容的数字化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如何用自己的话解释“同样是内容型，却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42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批判性讨论：框架何时会失效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哪些假设可能不成立？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不同赛道是否需要调整？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AI介入会带来哪些新风险？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哪些决策必须保留人工判断？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哪些假设可能不成立？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不同赛道是否需要调整？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AI介入会带来哪些新风险？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哪些决策必须保留人工判断？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42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围绕“文旅IP打造与知识付费变现”选择一个真实对象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提交一页问题定义与一页方案画布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提供至少一种可观察的验证证据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写出下一轮迭代计划与停止条件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围绕“文旅IP打造与知识付费变现”选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提交一页问题定义与一页方案画布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提供至少一种可观察的验证证据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写出下一轮迭代计划与停止条件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42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9462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8347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数字文旅个人IP的构建逻辑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9462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8347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知识付费的类型选择：课程、咨询、社群还是内容订阅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文旅内容的数字化生产：从选题到分发的全流程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同样是内容型，却能长出不同的商业模式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从流量思维到价值思维：文旅知识IP的长期主义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42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从理解到行动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小切口进入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低成本验证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高价值交付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小切口进入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低成本验证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高价值交付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文旅IP打造与知识付费变现</dc:title>
  <dc:subject>《数字文旅一人公司》逐章教学课件：第5章</dc:subject>
  <dc:creator>祝刚</dc:creator>
  <cp:lastModifiedBy>祝刚</cp:lastModifiedBy>
  <cp:revision>1</cp:revision>
  <dcterms:created xsi:type="dcterms:W3CDTF">2026-08-03T11:17:15Z</dcterms:created>
  <dcterms:modified xsi:type="dcterms:W3CDTF">2026-08-03T11:17:15Z</dcterms:modified>
</cp:coreProperties>
</file>