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最小启动模型：从"有一个想法"到"有人付钱"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9689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为什么要学习“最小启动模型：从"有一个想法"到"有人付钱"”？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56967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20368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为什么要学习“最小启动模型：从"有一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2228657"/>
            <a:ext cx="4501301" cy="16026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九大赛道的MVP设计：不同主理人的最小可行产品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"最小可行产品"（Minimum Viable Product, MVP）是精益创业方法论的核心概念，指以最低成本、最快速度构建的、能够验证核心商业假设的产品版本。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九大赛道的MVP设计：不同主理人的最小可行产品｜核心判断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对于数字文旅一人公司而言，MVP不是"做一个简配版的产品"，而是"找到能证明有人愿意为你付费的最简交付物"。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九个赛道对MVP的定义和启动条件差异显著。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下表列出各赛道的典型MVP形态及所需启动资源。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对于数字文旅一人公司而言，MVP不是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九个赛道对MVP的定义和启动条件差异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下表列出各赛道的典型MVP形态及所需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九大赛道的MVP设计：不同主理人的最小可行产品｜机制与方法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知识卡片：MVP的三个判断标准——（1）有人付费了吗？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浏览量、点赞量都不是验证，真金白银的支付才是；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（2）有人复购或推荐了吗？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知识卡片：MVP的三个判断标准——（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浏览量、点赞量都不是验证，真金白银的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（2）有人复购或推荐了吗？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九大赛道的MVP设计：不同主理人的最小可行产品｜场景应用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一次购买可能是冲动消费，复购和推荐才是产品价值的信号；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（3）你是否比做之前更清楚下一步该做什么？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MVP最大的价值是信息，不是收入。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80332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04145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8035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8529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一次购买可能是冲动消费，复购和推荐才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80332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04145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8035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8529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（3）你是否比做之前更清楚下一步该做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276005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99817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476030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80966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MVP最大的价值是信息，不是收入。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276005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99817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476030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80966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从知识盈余到付费产品：文旅内容的商品化路径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知识付费的本质，是将个体的"知识盈余"转化为可交易的"知识产品"。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从知识盈余到付费产品：文旅内容的商品化路径｜核心判断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这个概念由克莱·舍基（Clay Shirky）在《认知盈余》一书中提出，但将其落地到数字文旅领域，需要经过三个关键的转化步骤。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第一步：隐性知识显性化。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你在某个文旅领域积累的经验、直觉、判断力，在你看来是"常识"，在别人看来是"秘籍"。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这个概念由克莱·舍基（Clay Sh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第一步：隐性知识显性化。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你在某个文旅领域积累的经验、直觉、判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从知识盈余到付费产品：文旅内容的商品化路径｜机制与方法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关键是要把这种隐性的个人知识转化为可传播的显性内容。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例如，一个做了十年景区运营的人，对"为什么有些景点总是拥挤而另一些总是冷清"有直觉判断——将其总结为"景区热力分布的五个规律"，…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第二步：显性知识产品化。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关键是要把这种隐性的个人知识转化为可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例如，一个做了十年景区运营的人，对"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第二步：显性知识产品化。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4683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从知识盈余到付费产品：文旅内容的商品化路径｜场景应用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有了知识内容后，还需要为它穿上"产品"的外衣——定价、包装、交付方式、售后承诺。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一个文旅知识产品的完整结构包括：一个吸引人的标题（痛点表述）、一个清晰的价值承诺（学完能获得什么）、一个结构化的内容体系（分几个…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第三步：产品传播化。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有了知识内容后，还需要为它穿上"产品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一个文旅知识产品的完整结构包括：一个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第三步：产品传播化。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7天验证实验：用极低成本测试你的文旅创业想法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"我有一个好想法"和"这是一个好生意"之间，隔着一个"7天验证实验"的距离。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7天验证实验：用极低成本测试你的文旅创业想法｜核心判断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以下是一个结构化的验证流程：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第1-2天：假设显性化。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写下你的核心假设，用最简短的陈述句："[目标用户]在[场景]下存在[痛点]，他们愿意为[解决方案]支付[价格]。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以下是一个结构化的验证流程：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第1-2天：假设显性化。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写下你的核心假设，用最简短的陈述句：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7天验证实验：用极低成本测试你的文旅创业想法｜机制与方法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错误假设示例："年轻人喜欢文化深度游，他们会为我的讲解付费。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正确假设示例："在北京的25-35岁白领女性，周末想参加有文化深度的Citywalk但不知道去哪，她们愿意为2小时的深度讲解支付…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第3-5天：最小验证。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691705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312241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错误假设示例："年轻人喜欢文化深度游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正确假设示例："在北京的25-35岁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4035772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第3-5天：最小验证。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412566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7天验证实验：用极低成本测试你的文旅创业想法｜场景应用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不是做产品，而是做"产品承诺"。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发布一条朋友圈/小红书/公众号文章，描述你将要提供的服务，看是否有人表达购买意向。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如果连"表达兴趣"的人都不到20个，说明要么需求不存在，要么你的描述没有打动人——这两种情况都比盲目投入半年时间做一个没人要的产…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不是做产品，而是做"产品承诺"。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发布一条朋友圈/小红书/公众号文章，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如果连"表达兴趣"的人都不到20个，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你更想要钱、自由，还是影响力？价值导向的创业选择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一人公司的商业模式选择不仅仅是商业问题，更是价值观问题。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你更想要钱、自由，还是影响力？价值导向的创业选择｜核心判断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在启动之前，需要诚实地回答一个问题：你创业的首要目标是什么？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财务导向型（首要目标：年收入达到某个数字）→ 优先选择离钱近的赛道（S3内容带货、S4知识付费、S5工具订阅），以变现效率为第一…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自由导向型（首要目标：能够自主安排时间和地点）→ 优先选择轻资产、异步交付的赛道（S3内容创作、S4在线课程、S9 AI工具），…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在启动之前，需要诚实地回答一个问题：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389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09602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财务导向型（首要目标：年收入达到某个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自由导向型（首要目标：能够自主安排时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你更想要钱、自由，还是影响力？价值导向的创业选择｜机制与方法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影响力导向型（首要目标：成为某个领域的意见领袖或推动某个文化使命）→ 优先选择具有公共属性的赛道（S1文化遗产保护、S7目的地品…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这三个目标不是互斥的，但在不同阶段要有主次之分。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创业初期的常见错误是"三个都要"——既想要自由职业的自由，又想要创业的财富，还想要学者式的影响力——结果三个都没做好。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影响力导向型（首要目标：成为某个领域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这三个目标不是互斥的，但在不同阶段要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创业初期的常见错误是"三个都要"——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你更想要钱、自由，还是影响力？价值导向的创业选择｜场景应用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建议在第一年选择一个主要目标，其他两个作为次级目标。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本节核心问题是：如何把“你更想要钱、自由，还是影响力？价值导向的创业选择”转化为可执行的文旅创业行动。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建议在第一年选择一个主要目标，其他两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389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09602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本节核心问题是：如何把“你更想要钱、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重新设计你的文旅创业生活方式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一人公司最大的回报不是金钱，而是对自己生活方式的重新掌控。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重新设计你的文旅创业生活方式｜核心判断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但这种"掌控"不是天上掉下来的，而是需要刻意设计的。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时间设计：将一周分为"深度创作时间"（不被打扰的4-6小时连续时段，用于内容生产、产品设计）、"连接时间"（与用户、合作者、同行…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一个人最大的陷阱是把时间全部填满在"事务性工作"（回消息、改格式、对账）上，而忽略了真正创造价值的"深度工作"。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但这种"掌控"不是天上掉下来的，而是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时间设计：将一周分为"深度创作时间"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一个人最大的陷阱是把时间全部填满在"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重新设计你的文旅创业生活方式｜机制与方法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空间设计：你不必在市中心租办公室。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你的"办公室"可以是家里的书房、社区图书馆、咖啡馆、甚至是旅途中的民宿。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关键是创造一个让自己能快速进入专注状态的环境，而不是模仿传统企业的空间形式。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空间设计：你不必在市中心租办公室。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你的"办公室"可以是家里的书房、社区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关键是创造一个让自己能快速进入专注状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重新设计你的文旅创业生活方式｜场景应用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收入设计：不要把所有收入来源押注在单一渠道上。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理想的一人公司收入结构是"三三制"——约三分之一来自稳定现金流（长期客户/订阅收入），约三分之一来自项目制收入（中短期项目），约…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这样的结构既能保证生存底线，又能保持创新动力。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收入设计：不要把所有收入来源押注在单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理想的一人公司收入结构是"三三制"—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这样的结构既能保证生存底线，又能保持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 定价心理学：文旅一人公司产品的定价策略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定价是商业中最具杠杆效应的决策——据哈佛商学院的研究，价格提升1%可使利润提升11%。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定价心理学：文旅一人公司产品的定价策略｜核心判断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但对于一人公司而言，定价不仅是财务决策，更是"你如何看待自己价值"的心理投射。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文旅一人公司产品定价常见的三个误区和对策：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误区一：成本定价法。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但对于一人公司而言，定价不仅是财务决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文旅一人公司产品定价常见的三个误区和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误区一：成本定价法。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定价心理学：文旅一人公司产品的定价策略｜机制与方法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计算自己的时间成本，加上材料成本，加一个"合理的利润"，得出价格。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这个方法的问题在于：它假设你的价值等于你的成本，而不是等于用户愿意支付的价格。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你应该问的不是"我花了多少时间做这件事"，而是"用户愿意为这个解决方案付多少钱"。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计算自己的时间成本，加上材料成本，加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这个方法的问题在于：它假设你的价值等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你应该问的不是"我花了多少时间做这件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定价心理学：文旅一人公司产品的定价策略｜场景应用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误区二：竞争者对标。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"看看同类产品卖多少钱，我定一个差不多的"。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这个方法的问题在于：你的产品可能和竞争者有本质差异（更深度的内容、更好的交付体验、更强的人设信任），但你没有把这些差异体现在价格上。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误区二：竞争者对标。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"看看同类产品卖多少钱，我定一个差不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这个方法的问题在于：你的产品可能和竞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4.7 启动阶段自检清单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在正式启动之前，请逐项检查以下问题。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启动阶段自检清单｜核心判断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全部回答"是"之后再开始投入实质性资源。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如果任何一项的回答是"否"，回到对应的章节（赛道选择→第3章，MVP设计→4.1-4.3，渠道策略→第5章），在找到答案之前不要…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定价的三大误区：成本定价、竞争者对标、新手低价策略。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全部回答"是"之后再开始投入实质性资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如果任何一项的回答是"否"，回到对应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定价的三大误区：成本定价、竞争者对标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启动阶段自检清单｜机制与方法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七项启动自检清单全部通过后再投入实质性资源，避免"冲动创业"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本节核心问题是：如何把“启动阶段自检清单”转化为可执行的文旅创业行动。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七项启动自检清单全部通过后再投入实质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本节核心问题是：如何把“启动阶段自检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启动阶段自检清单｜场景应用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8134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7019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九大赛道的MVP设计：不同主理人的最小可行产品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8134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7019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从知识盈余到付费产品：文旅内容的商品化路径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7天验证实验：用极低成本测试你的文旅创业想法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你更想要钱、自由，还是影响力？价值导向的创业选择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重新设计你的文旅创业生活方式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定价心理学：文旅一人公司产品的定价策略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74094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74094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82979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启动阶段自检清单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如何用自己的话解释“九大赛道的MVP设计：不同主理人的最小可行产品”？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如何用自己的话解释“从知识盈余到付费产品：文旅内容的商品化路径”？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如何用自己的话解释“7天验证实验：用极低成本测试你的文旅创业想法”？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如何用自己的话解释“你更想要钱、自由，还是影响力？价值导向的创业选择”？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如何用自己的话解释“九大赛道的MVP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如何用自己的话解释“从知识盈余到付费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如何用自己的话解释“7天验证实验：用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如何用自己的话解释“你更想要钱、自由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批判性讨论：框架何时会失效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围绕“最小启动模型：从"有一个想法"到"有人付钱"”选择一个真实对象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围绕“最小启动模型：从"有一个想法"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九大赛道的MVP设计：不同主理人的最小可行产品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从知识盈余到付费产品：文旅内容的商品化路径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7天验证实验：用极低成本测试你的文旅创业想法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你更想要钱、自由，还是影响力？价值导向的创业选择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重新设计你的文旅创业生活方式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从理解到行动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最小启动模型：从"有一个想法"到"有人付钱"</dc:title>
  <dc:subject>《数字文旅一人公司》逐章教学课件：第4章</dc:subject>
  <dc:creator>祝刚</dc:creator>
  <cp:lastModifiedBy>祝刚</cp:lastModifiedBy>
  <cp:revision>1</cp:revision>
  <dcterms:created xsi:type="dcterms:W3CDTF">2026-08-03T11:13:50Z</dcterms:created>
  <dcterms:modified xsi:type="dcterms:W3CDTF">2026-08-03T11:13:50Z</dcterms:modified>
</cp:coreProperties>
</file>