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沉浸式叙事与交互体验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从真实案例进入“沉浸式叙事与交互体验”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从真实案例进入“沉浸式叙事与交互体验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传统旅游讲解是典型的线性叙事：导游按照预设路线，在固定点位讲述固定内容。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NPC 的出现使得"非线性叙事"和"涌现叙事"成为可能。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非线性叙事：NPC 根据游客的选择动态调整叙事路径。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传统旅游讲解是典型的线性叙事：导游按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NPC 的出现使得"非线性叙事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非线性叙事：NPC 根据游客的选择动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游客对某个话题表现出兴趣，NPC 就深入展开；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游客走向不同的方向，NPC 就切换到对应的空间叙事。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叙事不再是"被安排的"，而是"被探索的"。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游客对某个话题表现出兴趣，NPC 就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游客走向不同的方向，NPC 就切换到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叙事不再是"被安排的"，而是"被探索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涌现叙事：更激进的范式——NPC 不是"讲述一个预先写好的故事"，而是与游客"共同创造一个故事"。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斯坦福的 Generative Agents 研究展示了这一可能性：25 个 AI Agent 在一个虚拟小镇中自主生活，产生了…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将其应用于文旅场景：一个"古镇 NPC 群落"可以自主"生活"，游客作为"来访者"与这些"居民"自然互动。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涌现叙事：更激进的范式——NPC 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斯坦福的 Generative Ag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将其应用于文旅场景：一个"古镇 NP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本节核心问题是：如何把“从线性叙事到涌现叙事”转化为可执行的文旅创业行动。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本节核心问题是：如何把“从线性叙事到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传统旅游讲解是典型的线性叙事：导游按照预设路线，在固定点位讲述固定内容。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NPC 的出现使得"非线性叙事"和"涌现叙事"成为可能。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传统旅游讲解是典型的线性叙事：导游按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NPC 的出现使得"非线性叙事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优秀的文旅 NPC 叙事应包含以下要素：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钩子（Hook）：开场 10 秒内抓住游客注意力。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可以是悬念（"你知道这座塔为什么少了一块砖吗？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优秀的文旅 NPC 叙事应包含以下要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钩子（Hook）：开场 10 秒内抓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可以是悬念（"你知道这座塔为什么少了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"）、情感（"我在这里等了三百年……"）或视觉冲击。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情感弧线（Emotional Arc）：叙事应有起伏——紧张、释放、感动、惊喜。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全程平淡的讲解令人昏昏欲睡，全程高能则让人疲惫。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"）、情感（"我在这里等了三百年……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情感弧线（Emotional Arc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全程平淡的讲解令人昏昏欲睡，全程高能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个人化切入（Personalization）：将宏大历史与游客的个人经验建立连接。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如对带着孩子的游客说："想象一下，如果你生活在 500 年前，你的日常会是什么样？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选择感（Agency）：让游客感到自己的选择影响叙事走向。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个人化切入（Personalizat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如对带着孩子的游客说："想象一下，如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选择感（Agency）：让游客感到自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"你想先听这座塔的建造故事，还是它的灵异传说？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"——这种选择创造了参与感。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本节核心问题是：如何把“叙事设计的核心要素”转化为可执行的文旅创业行动。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"你想先听这座塔的建造故事，还是它的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"——这种选择创造了参与感。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本节核心问题是：如何把“叙事设计的核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将游戏设计元素融入 NPC 交互，是提升游客参与度的有效手段：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任务系统：NPC 发布探索任务（"找到园中三处刻有龙纹的石柱"），完成任务获得虚拟奖励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收集机制：与不同 NPC 对话可收集"故事碎片"，集齐后解锁隐藏剧情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将游戏设计元素融入 NPC 交互，是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任务系统：NPC 发布探索任务（"找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收集机制：与不同 NPC 对话可收集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成就系统：根据游客的探索深度颁发成就——"初级探索者""深度文化旅人""景区活地图"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排行榜与社交分享：适度引入社交竞争元素，但需注意不过度商业化而破坏文化氛围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案例：日本某古城推出"忍者任务"AR 体验，游客在城中寻找 AR 标记，触发不同 NPC 发布的任务，最终集齐碎片"解锁"一段关…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成就系统：根据游客的探索深度颁发成就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排行榜与社交分享：适度引入社交竞争元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案例：日本某古城推出"忍者任务"AR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该体验使游客平均停留时间从 1.5 小时延长至 3 小时，二次访问率提升 40%。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本节核心问题是：如何把“游戏化机制设计”转化为可执行的文旅创业行动。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该体验使游客平均停留时间从 1.5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本节核心问题是：如何把“游戏化机制设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将游戏设计元素融入 NPC 交互，是提升游客参与度的有效手段：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将游戏设计元素融入 NPC 交互，是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游客共创是沉浸式叙事的最高境界——游客不仅是叙事的消费者，也是叙事的参与者甚至创造者。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向游客提问并记忆回答，这些回答成为后续对话的素材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游客在景区中留下的"数字足迹"（拍照、留言、选择）被 NPC 引用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游客共创是沉浸式叙事的最高境界——游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向游客提问并记忆回答，这些回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游客在景区中留下的"数字足迹"（拍照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多位游客的互动在 NPC 的叙事中"交织"——"刚才那位先生说他在这个院子里找到了童年的感觉，你呢？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游客可以通过 NPC 留下自己的故事，成为景区"数字记忆"的一部分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本节核心问题是：如何把“游客共创：当游客成为"叙事者"”转化为可执行的文旅创业行动。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多位游客的互动在 NPC 的叙事中"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游客可以通过 NPC 留下自己的故事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本节核心问题是：如何把“游客共创：当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游客共创是沉浸式叙事的最高境界——游客不仅是叙事的消费者，也是叙事的参与者甚至创造者。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向游客提问并记忆回答，这些回答成为后续对话的素材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游客在景区中留下的"数字足迹"（拍照、留言、选择）被 NPC 引用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游客共创是沉浸式叙事的最高境界——游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向游客提问并记忆回答，这些回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游客在景区中留下的"数字足迹"（拍照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沉浸式叙事不可避免地面临伦理拷问：为了趣味性可以牺牲历史准确性吗？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是否可以"演绎"历史人物的内心独白？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本书建议遵循以下叙事伦理准则：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沉浸式叙事不可避免地面临伦理拷问：为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NPC 是否可以"演绎"历史人物的内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本书建议遵循以下叙事伦理准则：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明示虚构：如果 NPC 的讲述包含艺术创作成分，应明确告知游客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尊重苦难：涉及战争、灾难、压迫等历史创伤时，避免娱乐化处理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多元视角：同一历史事件可以从不同角色的视角讲述，呈现历史的复杂性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明示虚构：如果 NPC 的讲述包含艺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尊重苦难：涉及战争、灾难、压迫等历史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多元视角：同一历史事件可以从不同角色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不美化恶：NPC 扮演历史人物时，不应美化其历史污点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知识卡片：一个令人深思的发现：游客对"与 NPC 共同创造的故事"的记忆留存率（7 天后 62%）远高于"听导游讲的故事"（7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这是因为共同创造激活了自传体记忆（Autobiographical Memory）——人们更清楚地记得自己参与过的事情。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不美化恶：NPC 扮演历史人物时，不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知识卡片：一个令人深思的发现：游客对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这是因为共同创造激活了自传体记忆（A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这一认知心理学原理是 NPC 沉浸式叙事的底层逻辑。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本节核心问题是：如何把“叙事伦理：历史不容戏说？”转化为可执行的文旅创业行动。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这一认知心理学原理是 NPC 沉浸式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本节核心问题是：如何把“叙事伦理：历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围绕“沉浸式叙事与交互体验”选择一个真实案例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围绕“沉浸式叙事与交互体验”选择一个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从线性叙事到涌现叙事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叙事设计的核心要素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游戏化机制设计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游客共创：当游客成为"叙事者"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叙事伦理：历史不容戏说？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沉浸式叙事与交互体验</dc:title>
  <dc:subject>《AI文旅NPC：文旅场景智能角色设计与运营》逐章教学课件：第8章</dc:subject>
  <dc:creator>祝刚</dc:creator>
  <cp:lastModifiedBy>祝刚</cp:lastModifiedBy>
  <cp:revision>1</cp:revision>
  <dcterms:created xsi:type="dcterms:W3CDTF">2026-08-03T18:06:47Z</dcterms:created>
  <dcterms:modified xsi:type="dcterms:W3CDTF">2026-08-03T18:06:47Z</dcterms:modified>
</cp:coreProperties>
</file>