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人格设计方法论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 NPC 人格设计方法论”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 NPC 人格设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角色原型与人格维度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叙事人格构建流程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文化真实性原则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人设一致性工程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从"单一角色"到"角色生态"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角色原型与人格维度｜核心概念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人格是 NPC 区别于"问答机器"的核心标志。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本书提出文旅 NPC 人格设计的"五维度模型"：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五个维度的不同组合产生了丰富的 NPC 人格类型。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人格是 NPC 区别于"问答机器"的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本书提出文旅 NPC 人格设计的"五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五个维度的不同组合产生了丰富的 NP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角色原型与人格维度｜关键要素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例如，滕王阁"王勃"的设计是：亲和度 6/10、权威度 8/10、活泼度 5/10、文化深度 9/10、叙事倾向 9/10——一…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本节核心问题是：如何把“角色原型与人格维度”转化为可执行的文旅创业行动。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例如，滕王阁"王勃"的设计是：亲和度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本节核心问题是：如何把“角色原型与人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角色原型与人格维度｜机制拆解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角色原型与人格维度｜方法路径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角色原型与人格维度｜工具与数据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人格是 NPC 区别于"问答机器"的核心标志。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人格是 NPC 区别于"问答机器"的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角色原型与人格维度｜场景应用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本书提出文旅 NPC 人格设计的"五维度模型"：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五个维度的不同组合产生了丰富的 NPC 人格类型。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例如，滕王阁"王勃"的设计是：亲和度 6/10、权威度 8/10、活泼度 5/10、文化深度 9/10、叙事倾向 9/10——一…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本书提出文旅 NPC 人格设计的"五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五个维度的不同组合产生了丰富的 NP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例如，滕王阁"王勃"的设计是：亲和度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角色原型与人格维度｜风险与复盘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本节核心问题是：如何把“角色原型与人格维度”转化为可执行的文旅创业行动。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本节核心问题是：如何把“角色原型与人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叙事人格构建流程｜核心概念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一个完整的 NPC 人格构建包含以下步骤：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 NPC 的"身份"——他是谁？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他与游客的关系是什么？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一个完整的 NPC 人格构建包含以下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 NPC 的"身份"——他是谁？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他与游客的关系是什么？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叙事人格构建流程｜关键要素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这决定了后续所有设计选择的基调。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撰写 NPC 的"前世今生"。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不是所有的背景故事都会对游客讲述，但它们构成了 NPC 言行的"潜意识"。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这决定了后续所有设计选择的基调。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撰写 NPC 的"前世今生"。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不是所有的背景故事都会对游客讲述，但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叙事人格构建流程｜机制拆解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 NPC "知道什么"和"不知道什么"。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一个明代 NPC 不应该知道现代手机是什么——除非设计为"穿越者"设定。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定义词汇偏好（古雅/通俗）、句式特征（长句/短句）、口头禅、禁忌用语等。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 NPC "知道什么"和"不知道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一个明代 NPC 不应该知道现代手机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定义词汇偏好（古雅/通俗）、句式特征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叙事人格构建流程｜方法路径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 NPC 对不同话题的情感反应——什么让他兴奋？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用边界测试用例验证角色一致性：当被问及角色知识范围外的问题时，NPC 是否得体地回应？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当被故意挑衅时，NPC 是否保持了角色设定？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 NPC 对不同话题的情感反应—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用边界测试用例验证角色一致性：当被问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当被故意挑衅时，NPC 是否保持了角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叙事人格构建流程｜工具与数据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本节核心问题是：如何把“叙事人格构建流程”转化为可执行的文旅创业行动。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本节核心问题是：如何把“叙事人格构建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叙事人格构建流程｜场景应用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叙事人格构建流程｜风险与复盘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文化真实性原则｜核心概念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承载着文化传播的使命，文化真实性是底线要求。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但"真实"不等于"刻板复制"：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历史准确性：NPC 关于年代、人物、事件的陈述必须基于可考证的史料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承载着文化传播的使命，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但"真实"不等于"刻板复制"：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历史准确性：NPC 关于年代、人物、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文化真实性原则｜关键要素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文化敏感性：涉及宗教、民族、政治等话题时，NPC 应保持学术中立和尊重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在地性：NPC 应融入当地的文化语境——在贵州屯堡的 NPC 使用屯堡方言，在安顺的 NPC 了解折耳根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可修正性：当学术研究产生新发现时，NPC 的知识库应能快速更新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文化敏感性：涉及宗教、民族、政治等话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在地性：NPC 应融入当地的文化语境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可修正性：当学术研究产生新发现时，N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文化真实性原则｜机制拆解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本节核心问题是：如何把“文化真实性原则”转化为可执行的文旅创业行动。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本节核心问题是：如何把“文化真实性原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文化真实性原则｜方法路径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文化真实性原则｜工具与数据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文化真实性原则｜场景应用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承载着文化传播的使命，文化真实性是底线要求。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但"真实"不等于"刻板复制"：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承载着文化传播的使命，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但"真实"不等于"刻板复制"：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人设一致性工程｜核心概念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人设一致性是文旅 NPC 工程化的核心挑战。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角色卡（Character Card）标准化：将 NPC 人格以结构化 JSON 格式定义，包括身份信息、知识领域、语言风格参数…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角色卡成为 NPC 系统提示词的生成源。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人设一致性是文旅 NPC 工程化的核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角色卡（Character Card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角色卡成为 NPC 系统提示词的生成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人设一致性工程｜关键要素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一致性检测流水线：在 NPC 生成回复后，通过第二个 LLM 作为"角色裁判"评估回复是否与角色设定一致。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不一致的回复被自动拦截和重新生成。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对抗训练：使用对抗样本（故意诱导 NPC 偏离角色的对话）对系统进行压力测试和持续优化。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一致性检测流水线：在 NPC 生成回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不一致的回复被自动拦截和重新生成。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对抗训练：使用对抗样本（故意诱导 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人设一致性工程｜机制拆解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本节核心问题是：如何把“人设一致性工程”转化为可执行的文旅创业行动。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本节核心问题是：如何把“人设一致性工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人设一致性工程｜方法路径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人设一致性工程｜工具与数据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人设一致性工程｜场景应用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人设一致性是文旅 NPC 工程化的核心挑战。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角色卡（Character Card）标准化：将 NPC 人格以结构化 JSON 格式定义，包括身份信息、知识领域、语言风格参数…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人设一致性是文旅 NPC 工程化的核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29187" y="3534519"/>
            <a:ext cx="188996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角色卡（Character Card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从"单一角色"到"角色生态"｜核心概念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单个 NPC 的能力是有限的。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未来的发展方向是构建"NPC 角色生态"——景区中部署多个 NPC，各自承担不同角色，形成类似 RPG 游戏中的"角色网络"：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景区入口的"门卫 NPC"：欢迎游客、派发任务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单个 NPC 的能力是有限的。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未来的发展方向是构建"NPC 角色生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景区入口的"门卫 NPC"：欢迎游客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从"单一角色"到"角色生态"｜关键要素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核心景点的"故事 NPC"：讲述该地点的故事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休息区的"闲谈 NPC"：提供轻松互动和实用信息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出口处的"告别 NPC"：收集反馈、推荐下一站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核心景点的"故事 NPC"：讲述该地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休息区的"闲谈 NPC"：提供轻松互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出口处的"告别 NPC"：收集反馈、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从"单一角色"到"角色生态"｜机制拆解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角色之间的互动（如 NPC A 提到"你去问问门口的老李，他知道更多"）创造了"社会临场感"，让整个景区成为一个"有生命的空间"。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知识卡片：角色设计中的一个反直觉发现：NPC 的"缺点"反而增加可信度。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一个过于完美的 NPC（无所不知、永远友善、永不疲倦）让人感到虚假。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角色之间的互动（如 NPC A 提到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知识卡片：角色设计中的一个反直觉发现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一个过于完美的 NPC（无所不知、永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从"单一角色"到"角色生态"｜方法路径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适度设计一些可爱的"小毛病"——如王勃偶尔会"嫌弃"现代人的古文功底，但随后又会耐心解释——这种"不完美"恰恰让角色变得鲜活。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本节核心问题是：如何把“从"单一角色"到"角色生态"”转化为可执行的文旅创业行动。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适度设计一些可爱的"小毛病"——如王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本节核心问题是：如何把“从"单一角色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从"单一角色"到"角色生态"｜工具与数据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从"单一角色"到"角色生态"｜场景应用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角色原型与人格维度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叙事人格构建流程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文化真实性原则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人设一致性工程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从"单一角色"到"角色生态"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 NPC 人格设计方法论”选择一个真实案例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 NPC 人格设计方法论”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角色原型与人格维度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叙事人格构建流程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文化真实性原则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人设一致性工程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从"单一角色"到"角色生态"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文旅 NPC 人格设计方法论</dc:title>
  <dc:subject>《AI文旅NPC：文旅场景智能角色设计与运营》逐章教学课件：第7章</dc:subject>
  <dc:creator>祝刚</dc:creator>
  <cp:lastModifiedBy>祝刚</cp:lastModifiedBy>
  <cp:revision>1</cp:revision>
  <dcterms:created xsi:type="dcterms:W3CDTF">2026-08-03T18:05:13Z</dcterms:created>
  <dcterms:modified xsi:type="dcterms:W3CDTF">2026-08-03T18:05:13Z</dcterms:modified>
</cp:coreProperties>
</file>