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多模态交互与场景感知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从真实案例进入“多模态交互与场景感知”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从真实案例进入“多模态交互与场景感知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空间计算与 AR 集成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环境感知与自适应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多模态交互的挑战与前沿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的交互远不止于"打字聊天"。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在真实的景区场景中，游客与 NPC 的交互是典型的多模态过程——语音、手势、表情、位置、设备等多通道信息并行输入，NPC 需要整…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多模态交互框架的核心架构为：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的交互远不止于"打字聊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在真实的景区场景中，游客与 NPC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多模态交互框架的核心架构为：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[语音] [视觉] [位置] [触觉] → 多模态融合层 → 情境理解 → 响应生成 → [语音] [表情] [动作] [界面]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在技术实现上，当前主流方案是"分通道编码 + 跨模态注意力融合"——各模态先由各自的编码器独立处理，再通过 Transforme…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本节核心问题是：如何把“多模态交互框架”转化为可执行的文旅创业行动。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34198" y="2302669"/>
            <a:ext cx="187979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[语音] [视觉] [位置] [触觉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在技术实现上，当前主流方案是"分通道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本节核心问题是：如何把“多模态交互框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的交互远不止于"打字聊天"。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在真实的景区场景中，游客与 NPC 的交互是典型的多模态过程——语音、手势、表情、位置、设备等多通道信息并行输入，NPC 需要整…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多模态交互框架的核心架构为：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的交互远不止于"打字聊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在真实的景区场景中，游客与 NPC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多模态交互框架的核心架构为：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[语音] [视觉] [位置] [触觉] → 多模态融合层 → 情境理解 → 响应生成 → [语音] [表情] [动作] [界面]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在技术实现上，当前主流方案是"分通道编码 + 跨模态注意力融合"——各模态先由各自的编码器独立处理，再通过 Transforme…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本节核心问题是：如何把“多模态交互框架”转化为可执行的文旅创业行动。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[语音] [视觉] [位置] [触觉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在技术实现上，当前主流方案是"分通道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本节核心问题是：如何把“多模态交互框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视觉感知赋予 NPC 理解物理世界的能力：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人脸检测与识别：区分不同游客，建立个性化对话。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需注意隐私合规——在公共景区进行人脸识别需要明确的告知同意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视觉感知赋予 NPC 理解物理世界的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人脸检测与识别：区分不同游客，建立个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需注意隐私合规——在公共景区进行人脸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情绪识别：通过面部表情分析游客的情绪状态，NPC 据此调整交互策略。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但需警惕"情绪识别的伦理边界"——游客的情绪是否属于可被采集和分析的范畴？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姿态估计：判断游客是站立、行走还是坐着，NPC 可以主动建议"前面有休息区，需要坐一下吗？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情绪识别：通过面部表情分析游客的情绪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但需警惕"情绪识别的伦理边界"——游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姿态估计：判断游客是站立、行走还是坐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物体识别：识别游客手持的物品（相机、地图、纪念品），展开相关话题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人群密度分析：在拥挤区域主动提醒安全，或引导至人流较少的路线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本节核心问题是：如何把“计算机视觉：让 NPC "看见"游客”转化为可执行的文旅创业行动。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物体识别：识别游客手持的物品（相机、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人群密度分析：在拥挤区域主动提醒安全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本节核心问题是：如何把“计算机视觉：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视觉感知赋予 NPC 理解物理世界的能力：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人脸检测与识别：区分不同游客，建立个性化对话。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需注意隐私合规——在公共景区进行人脸识别需要明确的告知同意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视觉感知赋予 NPC 理解物理世界的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人脸检测与识别：区分不同游客，建立个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需注意隐私合规——在公共景区进行人脸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空间计算与 AR 集成｜核心概念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AR（增强现实）是文旅 NPC 最自然的"栖息地"——数字角色叠加在真实场景上，创造出令人惊叹的"魔法体验"。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ARKit（iOS）/ ARCore（Android）：移动端 AR 基础框架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WebXR：浏览器端的 AR/VR 体验，无需安装 APP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AR（增强现实）是文旅 NPC 最自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ARKit（iOS）/ ARCore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WebXR：浏览器端的 AR/VR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空间计算与 AR 集成｜关键要素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SLAM（即时定位与地图构建）：让 NPC 理解并适应物理空间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空间锚点（Spatial Anchor）：NPC 被"固定"在特定位置，游客移动时角色保持空间一致性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典型案例：希腊 Doltso 历史街区项目使用 AR 技术将历史人物"幽灵"放置于真实街景中，游客在特定位置触发 AR 体验，与…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SLAM（即时定位与地图构建）：让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空间锚点（Spatial Ancho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典型案例：希腊 Doltso 历史街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空间计算与 AR 集成｜机制拆解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这种"场所叙事"（Place-based Storytelling）模式特别适合古城、古镇、历史街区等场景。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本节核心问题是：如何把“空间计算与 AR 集成”转化为可执行的文旅创业行动。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这种"场所叙事"（Place-bas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本节核心问题是：如何把“空间计算与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空间计算与 AR 集成｜方法路径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空间计算与 AR 集成｜工具与数据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空间计算与 AR 集成｜场景应用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AR（增强现实）是文旅 NPC 最自然的"栖息地"——数字角色叠加在真实场景上，创造出令人惊叹的"魔法体验"。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AR（增强现实）是文旅 NPC 最自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环境感知与自适应｜核心概念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一个高级的文旅 NPC 应具备环境感知能力，并据此自适应调整行为：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天气感知：下雨天建议室内参观路线，晴天推荐户外景点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时间感知：临近闭馆时间主动提醒，日出日落时间触发特定叙事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一个高级的文旅 NPC 应具备环境感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天气感知：下雨天建议室内参观路线，晴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时间感知：临近闭馆时间主动提醒，日出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环境感知与自适应｜关键要素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人流感知：检测到排队长龙时建议错峰参观，或提供排队期间的互动游戏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噪音感知：环境噪音过大时自动调高音量或建议切换至文字交互模式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这些自适应行为让 NPC 从"被动响应"进化为"主动关怀"，显著提升游客的体验满意度。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人流感知：检测到排队长龙时建议错峰参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噪音感知：环境噪音过大时自动调高音量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这些自适应行为让 NPC 从"被动响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环境感知与自适应｜机制拆解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本节核心问题是：如何把“环境感知与自适应”转化为可执行的文旅创业行动。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本节核心问题是：如何把“环境感知与自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环境感知与自适应｜方法路径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环境感知与自适应｜工具与数据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环境感知与自适应｜场景应用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一个高级的文旅 NPC 应具备环境感知能力，并据此自适应调整行为：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天气感知：下雨天建议室内参观路线，晴天推荐户外景点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一个高级的文旅 NPC 应具备环境感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天气感知：下雨天建议室内参观路线，晴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多模态交互的挑战与前沿｜核心概念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当前多模态文旅 NPC 面临的核心挑战：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实时性：语音识别、视觉分析、LLM 推理、语音合成四个环节的端到端延迟需控制在 2 秒以内，否则游客会感到明显卡顿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鲁棒性：景区环境的复杂光照、背景噪音、网络波动对算法稳定性提出极高要求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当前多模态文旅 NPC 面临的核心挑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实时性：语音识别、视觉分析、LLM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鲁棒性：景区环境的复杂光照、背景噪音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多模态交互的挑战与前沿｜关键要素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设备异构：游客使用手机型号五花八门，APP 需要适配从千元机到旗舰机的广泛性能区间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隐私边界：多模态感知意味着更多数据采集，如何在提升体验和保护隐私之间找到平衡？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前沿方向包括：端侧 AI（将推理部署在手机端，减少云端依赖）、联邦学习（数据不出设备，模型联合训练）、边缘计算（在景区部署边缘服…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设备异构：游客使用手机型号五花八门，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隐私边界：多模态感知意味着更多数据采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前沿方向包括：端侧 AI（将推理部署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多模态交互的挑战与前沿｜机制拆解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知识卡片：AR 文旅 NPC 的"空间锚定"是技术难点也是体验亮点。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 NPC 在 AR 中"漂移"——本该在门前的角色飘到了树上——游客的沉浸感会在瞬间崩塌。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高精度的空间锚定（厘米级）是 AR NPC 成功的前提，这需要融合 GPS、视觉 SLAM 和蓝牙信标等多种定位技术。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知识卡片：AR 文旅 NPC 的"空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 NPC 在 AR 中"漂移"—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高精度的空间锚定（厘米级）是 AR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多模态交互的挑战与前沿｜方法路径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本节核心问题是：如何把“多模态交互的挑战与前沿”转化为可执行的文旅创业行动。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本节核心问题是：如何把“多模态交互的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多模态交互的挑战与前沿｜工具与数据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多模态交互的挑战与前沿｜场景应用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空间计算与 AR 集成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环境感知与自适应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多模态交互的挑战与前沿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围绕“多模态交互与场景感知”选择一个真实案例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围绕“多模态交互与场景感知”选择一个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计算机视觉：让 NPC "看见"游客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空间计算与 AR 集成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环境感知与自适应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多模态交互的挑战与前沿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多模态交互与场景感知</dc:title>
  <dc:subject>《AI文旅NPC：文旅场景智能角色设计与运营》逐章教学课件：第6章</dc:subject>
  <dc:creator>祝刚</dc:creator>
  <cp:lastModifiedBy>祝刚</cp:lastModifiedBy>
  <cp:revision>1</cp:revision>
  <dcterms:created xsi:type="dcterms:W3CDTF">2026-08-03T18:02:38Z</dcterms:created>
  <dcterms:modified xsi:type="dcterms:W3CDTF">2026-08-03T18:02:38Z</dcterms:modified>
</cp:coreProperties>
</file>