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数字人渲染与情感表达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从真实案例进入“数字人渲染与情感表达”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从真实案例进入“数字人渲染与情感表达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三维重建技术：让 NPC "有形"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面部表情与情感表达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语音合成：让 NPC "有声"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风格化 vs 写实：两条路线之争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情感交互设计原则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三维重建技术：让 NPC "有形"｜核心概念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NPC 的视觉呈现直接影响游客的第一印象和信任建立。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当前主流的三维重建方案包括：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传统建模管线：Maya/Blender/ZBrush 建模 → 骨骼绑定 → 纹理贴图 → 引擎渲染。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NPC 的视觉呈现直接影响游客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当前主流的三维重建方案包括：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传统建模管线：Maya/Blende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三维重建技术：让 NPC "有形"｜关键要素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优点是可控性极强，缺点是周期长、成本高。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一个高精度的历史人物数字人，从概念设计到最终成品，往往需要 2-4 个月的专业团队投入。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MetaHuman 框架：Epic Games 推出的云端数字人创作工具，通过参数化调整和照片扫描输入，大幅降低创作门槛。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优点是可控性极强，缺点是周期长、成本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一个高精度的历史人物数字人，从概念设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43305" y="3534519"/>
            <a:ext cx="1861733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MetaHuman 框架：Epic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三维重建技术：让 NPC "有形"｜机制拆解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适合需要快速迭代的文旅项目，但人物风格偏向"欧美写实"，对中国人的面部特征还原存在一定偏差。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NeRF/3D 高斯泼溅：从多视角照片或视频直接重建 3D 场景和人物。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特别适合文物数字化保护场景——无需接触文物，即可生成可交互的高精度 3D 模型。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适合需要快速迭代的文旅项目，但人物风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NeRF/3D 高斯泼溅：从多视角照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特别适合文物数字化保护场景——无需接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三维重建技术：让 NPC "有形"｜方法路径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但动态人物重建仍处于研究阶段。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本节核心问题是：如何把“三维重建技术：让 NPC "有形"”转化为可执行的文旅创业行动。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但动态人物重建仍处于研究阶段。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本节核心问题是：如何把“三维重建技术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三维重建技术：让 NPC "有形"｜工具与数据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三维重建技术：让 NPC "有形"｜场景应用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三维重建技术：让 NPC "有形"｜风险与复盘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NPC 的视觉呈现直接影响游客的第一印象和信任建立。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NPC 的视觉呈现直接影响游客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面部表情与情感表达｜核心概念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"恐怖谷效应"（Uncanny Valley）是文旅 NPC 必须跨越的鸿沟：当数字人的外观接近真人但不够完美时，会引发游客的不…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解决之道不在于"做得更像"，而在于"做得更自然"——让 NPC 的表情、眼神、微动作与对话内容协调一致。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Audio2Face：NVIDIA 推出的 AI 驱动面部动画技术，根据音频输入实时生成对应的口型和表情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"恐怖谷效应"（Uncanny Va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解决之道不在于"做得更像"，而在于"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427406" y="3534519"/>
            <a:ext cx="1693381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Audio2Face：NVIDIA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面部表情与情感表达｜关键要素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ARKit Blendshape：基于苹果 ARKit 的 52 个面部混合形状参数，覆盖绝大多数人类表情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情感计算：分析游客语音中的情感线索（语调、语速、用词），NPC 据此调整自身的表情和语气回应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本节核心问题是：如何把“面部表情与情感表达”转化为可执行的文旅创业行动。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ARKit Blendshape：基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41682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543770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情感计算：分析游客语音中的情感线索（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本节核心问题是：如何把“面部表情与情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面部表情与情感表达｜机制拆解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面部表情与情感表达｜方法路径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面部表情与情感表达｜工具与数据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面部表情与情感表达｜场景应用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"恐怖谷效应"（Uncanny Valley）是文旅 NPC 必须跨越的鸿沟：当数字人的外观接近真人但不够完美时，会引发游客的不…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解决之道不在于"做得更像"，而在于"做得更自然"——让 NPC 的表情、眼神、微动作与对话内容协调一致。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Audio2Face：NVIDIA 推出的 AI 驱动面部动画技术，根据音频输入实时生成对应的口型和表情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"恐怖谷效应"（Uncanny Va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解决之道不在于"做得更像"，而在于"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Audio2Face：NVIDIA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面部表情与情感表达｜风险与复盘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ARKit Blendshape：基于苹果 ARKit 的 52 个面部混合形状参数，覆盖绝大多数人类表情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情感计算：分析游客语音中的情感线索（语调、语速、用词），NPC 据此调整自身的表情和语气回应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本节核心问题是：如何把“面部表情与情感表达”转化为可执行的文旅创业行动。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105942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105942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372" y="2515642"/>
            <a:ext cx="89488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372" y="2921347"/>
            <a:ext cx="89488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ARKit Blendshape：基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35637" y="2236291"/>
            <a:ext cx="1091654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35637" y="3795117"/>
            <a:ext cx="1091654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41307" y="2515642"/>
            <a:ext cx="880315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41307" y="2921347"/>
            <a:ext cx="880315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情感计算：分析游客语音中的情感线索（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16142" y="2236291"/>
            <a:ext cx="1091803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16142" y="3795117"/>
            <a:ext cx="1091803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21810" y="2421434"/>
            <a:ext cx="880467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21810" y="2827139"/>
            <a:ext cx="880467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本节核心问题是：如何把“面部表情与情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6795" y="2236291"/>
            <a:ext cx="1091654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6795" y="3795117"/>
            <a:ext cx="1091654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802465" y="2704207"/>
            <a:ext cx="880315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802465" y="3109913"/>
            <a:ext cx="880315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语音合成：让 NPC "有声"｜核心概念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语音是文旅 NPC 最直接的情感传递通道。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TTS（Text-to-Speech）技术近年经历了从"机器腔"到"自然流畅"的质变。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拼接合成（Unit Selection）→ 参数合成（Parametric）→ 端到端神经合成（Tacotron/WaveNet…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语音是文旅 NPC 最直接的情感传递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TTS（Text-to-Speech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拼接合成（Unit Selectio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语音合成：让 NPC "有声"｜关键要素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文旅场景的特殊需求：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历史人物声音重建：如为"孔子"NPC 设计符合其形象的古雅声线（虽无真实录音，但可根据学术研究和艺术想象创造"合理推测"的声音）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方言支持：贵州屯堡 NPC 使用屯堡方言、安顺美食 NPC 使用安顺话，能极大增强文化沉浸感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文旅场景的特殊需求：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历史人物声音重建：如为"孔子"NPC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方言支持：贵州屯堡 NPC 使用屯堡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语音合成：让 NPC "有声"｜机制拆解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多情感语调：讲解战斗场景时声音激昂，讲述悲伤历史时声音低沉，增强叙事感染力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本节核心问题是：如何把“语音合成：让 NPC "有声"”转化为可执行的文旅创业行动。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多情感语调：讲解战斗场景时声音激昂，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本节核心问题是：如何把“语音合成：让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语音合成：让 NPC "有声"｜方法路径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语音合成：让 NPC "有声"｜工具与数据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语音合成：让 NPC "有声"｜场景应用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语音是文旅 NPC 最直接的情感传递通道。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语音是文旅 NPC 最直接的情感传递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风格化 vs 写实：两条路线之争｜核心概念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NPC 的视觉风格选择是一个重要的设计决策。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写实风格追求"以假乱真"，适合历史人物还原、高端文化场馆；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风格化（卡通/国风/二次元）则适合亲子景区、主题公园、年轻化品牌。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NPC 的视觉风格选择是一个重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写实风格追求"以假乱真"，适合历史人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风格化（卡通/国风/二次元）则适合亲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风格化 vs 写实：两条路线之争｜关键要素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写实风格的技术门槛更高，"恐怖谷"风险更大，但一旦成功，沉浸感无与伦比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风格化路线技术成本低，容错率高，更适合中小景区和快速迭代的项目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混合方案（如"国风写实"）正在成为一种兼顾文化质感与技术可行性的趋势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写实风格的技术门槛更高，"恐怖谷"风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风格化路线技术成本低，容错率高，更适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混合方案（如"国风写实"）正在成为一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风格化 vs 写实：两条路线之争｜机制拆解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本节核心问题是：如何把“风格化 vs 写实：两条路线之争”转化为可执行的文旅创业行动。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本节核心问题是：如何把“风格化 vs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风格化 vs 写实：两条路线之争｜方法路径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风格化 vs 写实：两条路线之争｜工具与数据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风格化 vs 写实：两条路线之争｜场景应用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NPC 的视觉风格选择是一个重要的设计决策。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写实风格追求"以假乱真"，适合历史人物还原、高端文化场馆；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NPC 的视觉风格选择是一个重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写实风格追求"以假乱真"，适合历史人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情感交互设计原则｜核心概念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NPC 的情感表达不仅是技术问题，更是设计问题。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适度原则：过度热情令人不适，过度冷漠显得敷衍。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NPC 的情感表达应与其角色设定和场景语境匹配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NPC 的情感表达不仅是技术问题，更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适度原则：过度热情令人不适，过度冷漠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NPC 的情感表达应与其角色设定和场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情感交互设计原则｜关键要素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一致性原则：同一 NPC 在同一场景下对同一游客的情感回应应保持连贯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文化敏感原则：不同文化背景的游客对情感表达的接受度不同——微笑在日本可能是礼貌，在意大利可能是真诚，在芬兰可能被视为不必要的热情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升级路径原则：设计情感递进曲线——从礼貌疏离到逐渐熟络，让游客感受到关系的自然演变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一致性原则：同一 NPC 在同一场景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文化敏感原则：不同文化背景的游客对情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升级路径原则：设计情感递进曲线——从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情感交互设计原则｜机制拆解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知识卡片：2024 年的一项研究表明，游客对虚拟导游的信任度与其"微表情自然度"高度正相关（r=0.73）。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微小的表情不协调（如微笑时眼睛不动）可能被人类潜意识捕捉到并触发不信任感。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这提示我们：追求极致的表情细节，比追求极致的皮肤纹理更重要。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知识卡片：2024 年的一项研究表明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微小的表情不协调（如微笑时眼睛不动）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这提示我们：追求极致的表情细节，比追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情感交互设计原则｜方法路径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本节核心问题是：如何把“情感交互设计原则”转化为可执行的文旅创业行动。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本节核心问题是：如何把“情感交互设计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情感交互设计原则｜工具与数据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情感交互设计原则｜场景应用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三维重建技术：让 NPC "有形"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面部表情与情感表达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语音合成：让 NPC "有声"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风格化 vs 写实：两条路线之争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情感交互设计原则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围绕“数字人渲染与情感表达”选择一个真实案例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围绕“数字人渲染与情感表达”选择一个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三维重建技术：让 NPC "有形"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面部表情与情感表达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语音合成：让 NPC "有声"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风格化 vs 写实：两条路线之争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情感交互设计原则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第5章 数字人渲染与情感表达</dc:title>
  <dc:subject>《AI文旅NPC：文旅场景智能角色设计与运营》逐章教学课件：第5章</dc:subject>
  <dc:creator>祝刚</dc:creator>
  <cp:lastModifiedBy>祝刚</cp:lastModifiedBy>
  <cp:revision>1</cp:revision>
  <dcterms:created xsi:type="dcterms:W3CDTF">2026-08-03T18:00:38Z</dcterms:created>
  <dcterms:modified xsi:type="dcterms:W3CDTF">2026-08-03T18:00:38Z</dcterms:modified>
</cp:coreProperties>
</file>