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大语言模型驱动的对话引擎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从真实案例进入“大语言模型驱动的对话引擎”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从真实案例进入“大语言模型驱动的对话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AI文旅NPC：文旅场景智能角色设计与运营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如何重塑 NPC 对话能力｜核心概念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 NPC 对话系统基于意图识别 + 槽位填充 + 预设回复模板，面对开放域对话时几乎必然失败。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大语言模型（LLM）的出现从根本上改变了这一格局：基于 Transformer 架构的自回归生成模型，通过海量文本预训练获得了"…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 NPC 而言，LLM 带来的核心突破包括：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 NPC 对话系统基于意图识别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大语言模型（LLM）的出现从根本上改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 NPC 而言，LLM 带来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如何重塑 NPC 对话能力｜关键要素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开放域对话：不再局限于预设问答对，能够处理游客提出的任何合理问题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上下文理解：能够跟踪多轮对话的语境，不会"忘记"之前说过的话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角色扮演：通过系统提示词（System Prompt）可约束 NPC 的"人格"和知识范围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开放域对话：不再局限于预设问答对，能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上下文理解：能够跟踪多轮对话的语境，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角色扮演：通过系统提示词（Syste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如何重塑 NPC 对话能力｜机制拆解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风格迁移：可以切换正式/幽默/诗意等不同语言风格，适配不同场景需求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多语言支持：主流 LLM 支持数十种语言的对话，极大降低了国际化部署成本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本节核心问题是：如何把“LLM 如何重塑 NPC 对话能力”转化为可执行的文旅创业行动。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风格迁移：可以切换正式/幽默/诗意等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多语言支持：主流 LLM 支持数十种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本节核心问题是：如何把“LLM 如何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如何重塑 NPC 对话能力｜方法路径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如何重塑 NPC 对话能力｜工具与数据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如何重塑 NPC 对话能力｜场景应用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如何重塑 NPC 对话能力｜风险与复盘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 NPC 对话系统基于意图识别 + 槽位填充 + 预设回复模板，面对开放域对话时几乎必然失败。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大语言模型（LLM）的出现从根本上改变了这一格局：基于 Transformer 架构的自回归生成模型，通过海量文本预训练获得了"…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 NPC 而言，LLM 带来的核心突破包括：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 NPC 对话系统基于意图识别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大语言模型（LLM）的出现从根本上改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 NPC 而言，LLM 带来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RAG：让 NPC 拥有"专业知识"｜核心概念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的固有缺陷之一是"幻觉"——生成看似合理但实际错误的内容。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在文旅场景中，这种错误可能表现为：将唐代建筑说成明代、把当地民俗张冠李戴、虚构不存在的文物信息。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这对景区的学术声誉和游客体验都是严重损害。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的固有缺陷之一是"幻觉"——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在文旅场景中，这种错误可能表现为：将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这对景区的学术声誉和游客体验都是严重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RAG：让 NPC 拥有"专业知识"｜关键要素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检索增强生成（Retrieval-Augmented Generation，RAG）是当前解决幻觉问题的主流技术方案。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将景区专业知识（文物档案、历史文献、研究论文、讲解词）向量化并存入知识库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当游客提问时，从知识库检索最相关的文档片段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检索增强生成（Retrieval-A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将景区专业知识（文物档案、历史文献、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当游客提问时，从知识库检索最相关的文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RAG：让 NPC 拥有"专业知识"｜机制拆解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将检索结果作为上下文注入 LLM，指导其生成回答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可选的引用溯源：在回答中标注信息来源，增强可信度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本节核心问题是：如何把“RAG：让 NPC 拥有"专业知识"”转化为可执行的文旅创业行动。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将检索结果作为上下文注入 LLM，指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可选的引用溯源：在回答中标注信息来源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本节核心问题是：如何把“RAG：让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RAG：让 NPC 拥有"专业知识"｜方法路径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RAG：让 NPC 拥有"专业知识"｜工具与数据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RAG：让 NPC 拥有"专业知识"｜场景应用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RAG：让 NPC 拥有"专业知识"｜风险与复盘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的固有缺陷之一是"幻觉"——生成看似合理但实际错误的内容。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在文旅场景中，这种错误可能表现为：将唐代建筑说成明代、把当地民俗张冠李戴、虚构不存在的文物信息。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这对景区的学术声誉和游客体验都是严重损害。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的固有缺陷之一是"幻觉"——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在文旅场景中，这种错误可能表现为：将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这对景区的学术声誉和游客体验都是严重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角色一致性：让 NPC "言行一致"｜核心概念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面临的一个核心工程挑战是角色一致性（Character Consistency）——确保 NPC 在整个交互过程中…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实现角色一致性的技术手段包括：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系统提示词工程：精心设计的角色卡（Character Card），包含身份、性格、知识范围、语言风格、禁忌话题等约束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面临的一个核心工程挑战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实现角色一致性的技术手段包括：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系统提示词工程：精心设计的角色卡（C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角色一致性：让 NPC "言行一致"｜关键要素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对话历史管理：将关键对话节点（如游客表露的偏好、NPC 已做出的承诺）持久化存储，在后续对话中作为上下文注入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输出过滤：在后处理阶段检测生成内容是否违背角色设定，及时修正或重新生成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微调（Fine-tuning）：使用大量符合角色设定的对话数据进行模型微调，从根本上降低"出戏"概率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对话历史管理：将关键对话节点（如游客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输出过滤：在后处理阶段检测生成内容是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微调（Fine-tuning）：使用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角色一致性：让 NPC "言行一致"｜机制拆解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本节核心问题是：如何把“角色一致性：让 NPC "言行一致"”转化为可执行的文旅创业行动。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本节核心问题是：如何把“角色一致性：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角色一致性：让 NPC "言行一致"｜方法路径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角色一致性：让 NPC "言行一致"｜工具与数据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角色一致性：让 NPC "言行一致"｜场景应用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面临的一个核心工程挑战是角色一致性（Character Consistency）——确保 NPC 在整个交互过程中…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实现角色一致性的技术手段包括：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NPC 面临的一个核心工程挑战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实现角色一致性的技术手段包括：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多语言与文化适配｜核心概念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中国文旅场景的一个特殊性是多语言服务需求——既要服务国内游客，又要接待国际游客。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虽然在多语言翻译方面表现出色，但"翻译"不等于"文化适配"。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文化适配要求 NPC 在跨语言交互中做到：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中国文旅场景的一个特殊性是多语言服务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虽然在多语言翻译方面表现出色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文化适配要求 NPC 在跨语言交互中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多语言与文化适配｜关键要素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专有名词的恰当处理（如"屯堡"是音译为"Tunpu"还是意译为"Fortified Village"）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文化典故的解释性翻译（如"程门立雪"不能直译，需要附加文化背景）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不同文化背景游客的兴趣偏好差异（如西方游客可能更关注建筑风格，东方游客更关注历史典故）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专有名词的恰当处理（如"屯堡"是音译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文化典故的解释性翻译（如"程门立雪"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不同文化背景游客的兴趣偏好差异（如西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多语言与文化适配｜机制拆解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本节核心问题是：如何把“多语言与文化适配”转化为可执行的文旅创业行动。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本节核心问题是：如何把“多语言与文化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多语言与文化适配｜方法路径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多语言与文化适配｜工具与数据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多语言与文化适配｜场景应用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中国文旅场景的一个特殊性是多语言服务需求——既要服务国内游客，又要接待国际游客。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虽然在多语言翻译方面表现出色，但"翻译"不等于"文化适配"。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中国文旅场景的一个特殊性是多语言服务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虽然在多语言翻译方面表现出色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 vs 闭源 LLM 的文旅选择｜核心概念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当前可供选择的 LLM 方案包括闭源 API（GPT-4、Claude、文心一言、通义千问）和开源模型（DeepSeek、Qwe…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文旅场景的选择考量：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数据安全：景区知识库可能包含未公开的考古资料，优先考虑本地部署的开源方案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当前可供选择的 LLM 方案包括闭源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文旅场景的选择考量：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数据安全：景区知识库可能包含未公开的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 vs 闭源 LLM 的文旅选择｜关键要素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成本控制：日访问量 10 万次的景区，API 调用费用可能远超自建服务器成本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定制深度：开源模型可通过 LoRA 等轻量微调技术实现高度个性化，闭源 API 定制空间有限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服务可靠性：闭源 API 依赖网络连接和第三方服务稳定性，本地部署可离线运行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成本控制：日访问量 10 万次的景区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定制深度：开源模型可通过 LoRA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服务可靠性：闭源 API 依赖网络连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 vs 闭源 LLM 的文旅选择｜机制拆解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知识卡片：RAG 不是银弹。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如果知识库本身质量差（文档碎片化、信息矛盾、内容过时），RAG 的效果反而可能比纯 LLM 更差。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"垃圾进，垃圾出"——高质量的知识库建设是 RAG 系统成功的前提。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知识卡片：RAG 不是银弹。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如果知识库本身质量差（文档碎片化、信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"垃圾进，垃圾出"——高质量的知识库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 vs 闭源 LLM 的文旅选择｜方法路径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本节核心问题是：如何把“开源 vs 闭源 LLM 的文旅选择”转化为可执行的文旅创业行动。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本节核心问题是：如何把“开源 vs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 vs 闭源 LLM 的文旅选择｜工具与数据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 vs 闭源 LLM 的文旅选择｜场景应用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如何重塑 NPC 对话能力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RAG：让 NPC 拥有"专业知识"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角色一致性：让 NPC "言行一致"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多语言与文化适配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 vs 闭源 LLM 的文旅选择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围绕“大语言模型驱动的对话引擎”选择一个真实案例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围绕“大语言模型驱动的对话引擎”选择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如何重塑 NPC 对话能力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RAG：让 NPC 拥有"专业知识"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角色一致性：让 NPC "言行一致"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多语言与文化适配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开源 vs 闭源 LLM 的文旅选择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大语言模型驱动的对话引擎</dc:title>
  <dc:subject>《AI文旅NPC：文旅场景智能角色设计与运营》逐章教学课件：第4章</dc:subject>
  <dc:creator>祝刚</dc:creator>
  <cp:lastModifiedBy>祝刚</cp:lastModifiedBy>
  <cp:revision>1</cp:revision>
  <dcterms:created xsi:type="dcterms:W3CDTF">2026-08-03T17:58:48Z</dcterms:created>
  <dcterms:modified xsi:type="dcterms:W3CDTF">2026-08-03T17:58:48Z</dcterms:modified>
</cp:coreProperties>
</file>