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的生态图谱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 NPC 的生态图谱”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 NPC 的生态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分类体系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NPC：从"小喇叭"到"私人文化管家"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历史人物型 NPC：时间旅行者的文化使命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品牌大使型 NPC：目的地的"虚拟代言人"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44775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53660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陪游型 NPC：旅游中的"AI 伙伴"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44775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53660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七种类型的交叉融合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分类体系｜核心概念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基于功能定位、交互模式和部署场景三个维度，本书将文旅 NPC 划分为七种核心类型：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 NPC 分类体系”转化为可执行的文旅创业行动。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基于功能定位、交互模式和部署场景三个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 NPC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分类体系｜关键要素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分类体系｜机制拆解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分类体系｜方法路径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基于功能定位、交互模式和部署场景三个维度，本书将文旅 NPC 划分为七种核心类型：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基于功能定位、交互模式和部署场景三个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分类体系｜工具与数据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 NPC 分类体系”转化为可执行的文旅创业行动。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 NPC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分类体系｜场景应用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NPC：从"小喇叭"到"私人文化管家"｜核心概念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 是文旅场景中最为成熟和广泛部署的类型。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其演进路径清晰：固定线路语音导览 → APP 自助讲解 → 智能问答机器人 → AI 角色化导游。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知识覆盖：需整合景区文物、历史、建筑、民俗等多维知识，通过 RAG（检索增强生成）技术确保回答的事实准确性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 是文旅场景中最为成熟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其演进路径清晰：固定线路语音导览 →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知识覆盖：需整合景区文物、历史、建筑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NPC：从"小喇叭"到"私人文化管家"｜关键要素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路线感知：结合 LBS（地理位置服务）和室内定位技术，提供"走到哪讲到哪"的无缝体验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人群适配：根据游客类型（家庭、情侣、研学团、外国游客）切换讲解风格和知识深度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应急响应：在人流密集、天气变化等场景提供即时引导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路线感知：结合 LBS（地理位置服务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人群适配：根据游客类型（家庭、情侣、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应急响应：在人流密集、天气变化等场景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NPC：从"小喇叭"到"私人文化管家"｜机制拆解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本节核心问题是：如何把“导游型 NPC：从"小喇叭"到"私人文化管家"”转化为可执行的文旅创业行动。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本节核心问题是：如何把“导游型 NP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NPC：从"小喇叭"到"私人文化管家"｜方法路径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NPC：从"小喇叭"到"私人文化管家"｜工具与数据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NPC：从"小喇叭"到"私人文化管家"｜场景应用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 是文旅场景中最为成熟和广泛部署的类型。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其演进路径清晰：固定线路语音导览 → APP 自助讲解 → 智能问答机器人 → AI 角色化导游。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 是文旅场景中最为成熟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其演进路径清晰：固定线路语音导览 →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历史人物型 NPC：时间旅行者的文化使命｜核心概念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历史人物型 NPC 是文旅 NPC 中最具文化张力的类型。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它不仅是信息传递者，更是"文化记忆的活化载体"。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设计历史人物型 NPC 面临独特的挑战：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历史人物型 NPC 是文旅 NPC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它不仅是信息传递者，更是"文化记忆的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设计历史人物型 NPC 面临独特的挑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历史人物型 NPC：时间旅行者的文化使命｜关键要素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历史真实性 vs 艺术创作：NPC 的言行应基于可考证的史料，但完全的"历史还原"可能缺乏互动趣味性。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需在两者之间寻找平衡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价值立场处理：历史人物必然带有时代烙印和争议，NPC 应以何种立场呈现？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历史真实性 vs 艺术创作：NPC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需在两者之间寻找平衡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价值立场处理：历史人物必然带有时代烙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历史人物型 NPC：时间旅行者的文化使命｜机制拆解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建议采用"呈现而不评判"的原则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古今对话张力：让一个"古代人"与"现代游客"对话，天然存在认知鸿沟，这本身可以成为互动趣味的来源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案例：滕王阁景区的数字人"王勃"能够以初唐诗人的口吻与游客对话，引用《滕王阁序》原句，并根据游客的提问灵活展开。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建议采用"呈现而不评判"的原则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古今对话张力：让一个"古代人"与"现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案例：滕王阁景区的数字人"王勃"能够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历史人物型 NPC：时间旅行者的文化使命｜方法路径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系统后台接入了唐代历史知识图谱和王勃作品全集，通过 RAG 技术确保回答的文史准确性。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本节核心问题是：如何把“历史人物型 NPC：时间旅行者的文化使命”转化为可执行的文旅创业行动。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系统后台接入了唐代历史知识图谱和王勃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本节核心问题是：如何把“历史人物型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历史人物型 NPC：时间旅行者的文化使命｜工具与数据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品牌大使型 NPC：目的地的"虚拟代言人"｜核心概念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品牌大使型 NPC 是文旅营销的新物种。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与传统的明星代言不同，AI 品牌大使具有全天候在线、零负面风险（可控范围内）、可深度定制等优势。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成功案例包括呼伦贝尔的"呼伦"和"贝儿"——以蒙元文化为灵感的数字人形象，通过短视频、直播、社交互动等方式，向全国推广草原旅游。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品牌大使型 NPC 是文旅营销的新物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与传统的明星代言不同，AI 品牌大使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成功案例包括呼伦贝尔的"呼伦"和"贝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品牌大使型 NPC：目的地的"虚拟代言人"｜关键要素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其运营模式是"人设 IP + 内容矩阵 + 社交互动"三位一体。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本节核心问题是：如何把“品牌大使型 NPC：目的地的"虚拟代言人"”转化为可执行的文旅创业行动。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其运营模式是"人设 IP + 内容矩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本节核心问题是：如何把“品牌大使型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品牌大使型 NPC：目的地的"虚拟代言人"｜机制拆解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品牌大使型 NPC：目的地的"虚拟代言人"｜方法路径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品牌大使型 NPC：目的地的"虚拟代言人"｜工具与数据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品牌大使型 NPC 是文旅营销的新物种。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品牌大使型 NPC 是文旅营销的新物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陪游型 NPC：旅游中的"AI 伙伴"｜核心概念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陪游型 NPC 瞄准的是旅游的情感价值——陪伴感。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尤其适用于独自旅行者、亲子家庭、老年游客等群体。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陪游型 NPC 的核心能力不是"知道多少"，而是"有多会聊天"：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陪游型 NPC 瞄准的是旅游的情感价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尤其适用于独自旅行者、亲子家庭、老年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陪游型 NPC 的核心能力不是"知道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陪游型 NPC：旅游中的"AI 伙伴"｜关键要素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旅途中的小幽默和即兴互动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对游客偏好的记忆和个性化关怀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适当的"沉默"能力——知道什么时候该安静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旅途中的小幽默和即兴互动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对游客偏好的记忆和个性化关怀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适当的"沉默"能力——知道什么时候该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陪游型 NPC：旅游中的"AI 伙伴"｜机制拆解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本节核心问题是：如何把“陪游型 NPC：旅游中的"AI 伙伴"”转化为可执行的文旅创业行动。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本节核心问题是：如何把“陪游型 NP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陪游型 NPC：旅游中的"AI 伙伴"｜方法路径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陪游型 NPC：旅游中的"AI 伙伴"｜工具与数据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七种类型的交叉融合｜核心概念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在实际应用中，七种类型并非泾渭分明。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一个理想的文旅 NPC 可能兼具导游的知识深度、历史人物的文化底蕴、品牌大使的传播魅力、陪游的情感温度。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这种"全能型"NPC 是未来的发展方向，但也对技术架构和运营策略提出了更高要求。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在实际应用中，七种类型并非泾渭分明。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一个理想的文旅 NPC 可能兼具导游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这种"全能型"NPC 是未来的发展方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七种类型的交叉融合｜关键要素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知识卡片：选择哪种类型的 NPC，首要考量因素是场景目标。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博物馆追求的是知识传递深度，主题公园追求的是沉浸感和趣味性，目的地营销追求的是传播广度和品牌辨识度。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不要试图让一个 NPC 做所有事情——"专精"往往比"全能"更有效。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知识卡片：选择哪种类型的 NPC，首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博物馆追求的是知识传递深度，主题公园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不要试图让一个 NPC 做所有事情—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七种类型的交叉融合｜机制拆解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本节核心问题是：如何把“七种类型的交叉融合”转化为可执行的文旅创业行动。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本节核心问题是：如何把“七种类型的交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七种类型的交叉融合｜方法路径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七种类型的交叉融合｜工具与数据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分类体系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NPC：从"小喇叭"到"私人文化管家"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历史人物型 NPC：时间旅行者的文化使命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品牌大使型 NPC：目的地的"虚拟代言人"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44775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53660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陪游型 NPC：旅游中的"AI 伙伴"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44775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53660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七种类型的交叉融合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 NPC 的生态图谱”选择一个真实案例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 NPC 的生态图谱”选择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分类体系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导游型 NPC：从"小喇叭"到"私人文化管家"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历史人物型 NPC：时间旅行者的文化使命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品牌大使型 NPC：目的地的"虚拟代言人"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44775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53660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陪游型 NPC：旅游中的"AI 伙伴"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44775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53660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七种类型的交叉融合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文旅 NPC 的生态图谱</dc:title>
  <dc:subject>《AI文旅NPC：文旅场景智能角色设计与运营》逐章教学课件：第3章</dc:subject>
  <dc:creator>祝刚</dc:creator>
  <cp:lastModifiedBy>祝刚</cp:lastModifiedBy>
  <cp:revision>1</cp:revision>
  <dcterms:created xsi:type="dcterms:W3CDTF">2026-08-03T17:56:41Z</dcterms:created>
  <dcterms:modified xsi:type="dcterms:W3CDTF">2026-08-03T17:56:41Z</dcterms:modified>
</cp:coreProperties>
</file>