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虚拟数字人与具身智能演进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从真实案例进入“虚拟数字人与具身智能演进”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从真实案例进入“虚拟数字人与具身智能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 与 3D 高斯泼溅：让场景"活过来"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具身智能与文旅场景的相遇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NPC 到 AI Agent 的叙事变迁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虚拟数字人（Digital Human / Virtual Human）是指通过计算机图形学、动作捕捉、语音合成等技术创建的具有…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其发展经历了三个关键阶段：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第一阶段（1980s-2000s）：CGI 时代的雏形。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虚拟数字人（Digital Huma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其发展经历了三个关键阶段：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第一阶段（1980s-2000s）：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 年，Max Headroom 作为首个计算机生成的主持人形象出现在电视荧幕上。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 年《最终幻想：灵魂深处》中的 Aki Ross 首次尝试了照片级真实感的数字人渲染。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这一阶段的数字人由专业动画师手工制作，成本极高，主要用于影视和游戏。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年，Max Headroom 作为首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年《最终幻想：灵魂深处》中的 Aki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这一阶段的数字人由专业动画师手工制作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第二阶段（2010s-2020）：实时渲染与动捕融合。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Epic Games 的 MetaHuman Creator 让高质量数字人创作从"好莱坞专属"走向"中小团队可用"。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 iPhone 的 Face ID 深度摄像头让面部捕捉平民化。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第二阶段（2010s-2020）：实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Epic Games 的 MetaH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 iPhone 的 Face I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虚拟偶像"初音未来""洛天依"证明了数字人作为文化产品的商业可行性。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第三阶段（2022-至今）：AI 驱动的智能数字人。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大语言模型和扩散模型（Diffusion Models）的突破，使数字人从"好看的皮囊"进化为"有趣的灵魂"。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虚拟偶像"初音未来""洛天依"证明了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第三阶段（2022-至今）：AI 驱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大语言模型和扩散模型（Diffusi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HeyGen、Synthesia、D-ID 等平台实现了文本驱动的数字人视频生成，而 Character.AI、Replika 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文旅场景中，数字人"王勃""呼伦""贝儿"等开始承担导览、讲解、互动角色。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本节核心问题是：如何把“虚拟数字人技术简史”转化为可执行的文旅创业行动。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HeyGen、Synthesia、D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文旅场景中，数字人"王勃""呼伦""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本节核心问题是：如何把“虚拟数字人技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一个完整的文旅 NPC 数字人系统包含以下核心技术栈：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本节核心问题是：如何把“数字人技术栈：从渲染到推理”转化为可执行的文旅创业行动。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一个完整的文旅 NPC 数字人系统包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本节核心问题是：如何把“数字人技术栈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一个完整的文旅 NPC 数字人系统包含以下核心技术栈：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一个完整的文旅 NPC 数字人系统包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本节核心问题是：如何把“数字人技术栈：从渲染到推理”转化为可执行的文旅创业行动。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本节核心问题是：如何把“数字人技术栈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 与 3D 高斯泼溅：让场景"活过来"｜核心概念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3D 建模依赖专业艺术家逐面构建，耗时且难以精确还原真实场景。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年提出的神经辐射场（NeRF）技术改变了这一范式：只需多角度拍摄的照片，即可通过神经网络隐式重建 3D 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年出现的 3D 高斯泼溅（3D Gaussian Splatting）进一步提升了渲染速度和编辑灵活性。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3D 建模依赖专业艺术家逐面构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年提出的神经辐射场（NeRF）技术改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年出现的 3D 高斯泼溅（3D Ga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 与 3D 高斯泼溅：让场景"活过来"｜关键要素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 NPC 应用中，这些技术意味着：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历史建筑可以被"扫描"为可交互的 3D 空间，AI NPC 在其中自由"行走"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文物可以通过 NeRF 重建为高精度数字孪生，NPC 手持文物进行讲解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 NPC 应用中，这些技术意味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历史建筑可以被"扫描"为可交互的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文物可以通过 NeRF 重建为高精度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 与 3D 高斯泼溅：让场景"活过来"｜机制拆解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游客可以通过手机拍摄实时生成自己的数字分身，与 NPC 合影留念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本节核心问题是：如何把“NeRF 与 3D 高斯泼溅：让场景"活过来"”转化为可执行的文旅创业行动。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游客可以通过手机拍摄实时生成自己的数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本节核心问题是：如何把“NeRF 与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 与 3D 高斯泼溅：让场景"活过来"｜方法路径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 与 3D 高斯泼溅：让场景"活过来"｜工具与数据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 与 3D 高斯泼溅：让场景"活过来"｜场景应用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3D 建模依赖专业艺术家逐面构建，耗时且难以精确还原真实场景。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3D 建模依赖专业艺术家逐面构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具身智能与文旅场景的相遇｜核心概念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具身智能（Embodied Intelligence）是人工智能研究的前沿方向，强调智能体必须具备物理或虚拟的"身体"来感知和作…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在文旅场景中，具身智能体现为三个层次：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物理具身：实体机器人 NPC——如日本豪斯登堡主题公园的机器人服务员、新加坡樟宜机场的清洁机器人。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具身智能（Embodied Inte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在文旅场景中，具身智能体现为三个层次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物理具身：实体机器人 NPC——如日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具身智能与文旅场景的相遇｜关键要素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受限于成本和维护，目前在文旅场景中仍属实验性质。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虚拟具身：AR/VR 中的数字人 NPC——游客通过手机或头显看到叠加在真实场景上的虚拟角色。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这是当前最成熟的文旅 NPC 形态，已在故宫、滕王阁、莫高窟等场景落地。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受限于成本和维护，目前在文旅场景中仍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虚拟具身：AR/VR 中的数字人 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这是当前最成熟的文旅 NPC 形态，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具身智能与文旅场景的相遇｜机制拆解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混合具身：全息投影 + 物理交互——如湖南博物院的全息"辛追夫人"、迪士尼的"Turtle Talk with Crush"。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虚拟角色"走出屏幕"，与游客进行实时、即兴的对话互动。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本节核心问题是：如何把“具身智能与文旅场景的相遇”转化为可执行的文旅创业行动。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混合具身：全息投影 + 物理交互——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虚拟角色"走出屏幕"，与游客进行实时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本节核心问题是：如何把“具身智能与文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具身智能与文旅场景的相遇｜方法路径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具身智能与文旅场景的相遇｜工具与数据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具身智能与文旅场景的相遇｜场景应用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NPC 到 AI Agent 的叙事变迁｜核心概念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有学者指出，从 NPC 到 AI Agent 的转变不仅是技术升级，更是叙事范式的根本变革。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NPC 的叙事是"预设的"（authored），而 AI Agent 的叙事是"涌现的"（emergent）。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这一转变在文旅场景中具有深远意义：传统导游讲解是单向的、标准化的信息传递；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有学者指出，从 NPC 到 AI 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 NPC 的叙事是"预设的"（a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这一转变在文旅场景中具有深远意义：传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NPC 到 AI Agent 的叙事变迁｜关键要素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而 AI 文旅 NPC 可以实现"千人千面"的叙事——根据游客的兴趣、知识背景、情绪状态动态调整内容和风格。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历史不再是"被告知"的，而是"被共同创造"的。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知识卡片：具身认知理论（Embodied Cognition）认为，认知不仅发生在大脑中，还通过身体与环境的互动得以实现。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而 AI 文旅 NPC 可以实现"千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历史不再是"被告知"的，而是"被共同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知识卡片：具身认知理论（Embodi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NPC 到 AI Agent 的叙事变迁｜机制拆解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这一理论为文旅 NPC 设计提供了重要的认知科学基础——游客对 NPC 的信任和情感投入，很大程度上取决于 NPC 是否具有可信…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 NPC 到 AI Agent 的叙事变迁”转化为可执行的文旅创业行动。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这一理论为文旅 NPC 设计提供了重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本节核心问题是：如何把“从 NPC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NPC 到 AI Agent 的叙事变迁｜方法路径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NPC 到 AI Agent 的叙事变迁｜工具与数据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NPC 到 AI Agent 的叙事变迁｜场景应用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有学者指出，从 NPC 到 AI Agent 的转变不仅是技术升级，更是叙事范式的根本变革。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有学者指出，从 NPC 到 AI A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 与 3D 高斯泼溅：让场景"活过来"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具身智能与文旅场景的相遇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NPC 到 AI Agent 的叙事变迁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围绕“虚拟数字人与具身智能演进”选择一个真实案例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围绕“虚拟数字人与具身智能演进”选择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虚拟数字人技术简史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数字人技术栈：从渲染到推理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NeRF 与 3D 高斯泼溅：让场景"活过来"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具身智能与文旅场景的相遇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 NPC 到 AI Agent 的叙事变迁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AI文旅NPC：文旅场景智能角色设计与运营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虚拟数字人与具身智能演进</dc:title>
  <dc:subject>《AI文旅NPC：文旅场景智能角色设计与运营》逐章教学课件：第2章</dc:subject>
  <dc:creator>祝刚</dc:creator>
  <cp:lastModifiedBy>祝刚</cp:lastModifiedBy>
  <cp:revision>1</cp:revision>
  <dcterms:created xsi:type="dcterms:W3CDTF">2026-08-03T17:55:05Z</dcterms:created>
  <dcterms:modified xsi:type="dcterms:W3CDTF">2026-08-03T17:55:05Z</dcterms:modified>
</cp:coreProperties>
</file>