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未来展望与行动指南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从真实案例进入“未来展望与行动指南”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从真实案例进入“未来展望与行动指南”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——AI时代文旅行业职业发展规划和路径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2026-2030文旅职业趋势预测｜核心概念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基于当前的技术演进和行业动态，我们对未来五年文旅职业发展做出以下预测：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趋势一：AI原生化。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到2028年，不具备AI协作能力的文旅从业者将在求职市场上处于明显劣势。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基于当前的技术演进和行业动态，我们对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趋势一：AI原生化。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到2028年，不具备AI协作能力的文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2026-2030文旅职业趋势预测｜关键要素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AI能力将像今天的Office操作一样成为基本要求。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预计2026-2028年间，文旅行业AI工具普及率将从目前的约15%提升至60%以上。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趋势二：主理人常态化。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AI能力将像今天的Office操作一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预计2026-2028年间，文旅行业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48012" y="353451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趋势二：主理人常态化。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2026-2030文旅职业趋势预测｜机制拆解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"主理人"将从网络热词沉淀为正式职业形态。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预计到2028年，中国活跃的文旅主理人将超过50万人，贡献文旅行业约15%的产值。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高校将开设"文旅主理人"相关课程和方向。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"主理人"将从网络热词沉淀为正式职业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预计到2028年，中国活跃的文旅主理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高校将开设"文旅主理人"相关课程和方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2026-2030文旅职业趋势预测｜方法路径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趋势三：OPC制度化。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一人公司将获得更完善的法律和制度支持。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税务、社保、融资等配套政策将逐步完善。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趋势三：OPC制度化。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一人公司将获得更完善的法律和制度支持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税务、社保、融资等配套政策将逐步完善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2026-2030文旅职业趋势预测｜工具与数据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OPC将不再是"创业的过渡形态"，而是被广泛认可的"常态创业形态"。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趋势四：职业边界模糊化。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文旅从业者的身份将越来越多元——同一个人可能同时是"旅行社定制师+小红书博主+文创品牌主理人+AI提示工程师"。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OPC将不再是"创业的过渡形态"，而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趋势四：职业边界模糊化。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文旅从业者的身份将越来越多元——同一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2026-2030文旅职业趋势预测｜场景应用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职业不再是"一个身份"，而是"一个身份组合"。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趋势五：终身学习制度化。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微证书体系将与传统学历体系并行，形成"双轨制"的人才评价体系。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职业不再是"一个身份"，而是"一个身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趋势五：终身学习制度化。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微证书体系将与传统学历体系并行，形成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2026-2030文旅职业趋势预测｜风险与复盘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个人学习账户（Individual Learning Account）制度可能在部分省市试点，为每个人提供终身学习资金支持。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本节核心问题是：如何把“2026-2030文旅职业趋势预测”转化为可执行的文旅创业行动。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个人学习账户（Individual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本节核心问题是：如何把“2026-2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个人职业发展行动计划模板｜核心概念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以下是一份可供直接使用的职业发展行动计划模板：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职业锚（技术/自主/创业/服务/生活方式/挑战/安全/管理）：_______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当前能力水平（1-5分自评）：硬技能___ 软技能___ AI能力___ 行业知识___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以下是一份可供直接使用的职业发展行动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职业锚（技术/自主/创业/服务/生活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当前能力水平（1-5分自评）：硬技能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个人职业发展行动计划模板｜关键要素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核心优势（3个）：_______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关键短板（3个）：_______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二、目标设定（12个月）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核心优势（3个）：_______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关键短板（3个）：_______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二、目标设定（12个月）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个人职业发展行动计划模板｜机制拆解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职业目标：_______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收入目标：_______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能力目标：_______（具体到可量化的技能或证书）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职业目标：_______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收入目标：_______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能力目标：_______（具体到可量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个人职业发展行动计划模板｜方法路径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品牌目标：_______（粉丝数、作品数、合作数等）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三、行动计划（季度分解）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Q1关键行动：_______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品牌目标：_______（粉丝数、作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三、行动计划（季度分解）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Q1关键行动：_______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个人职业发展行动计划模板｜工具与数据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Q2关键行动：_______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Q3关键行动：_______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Q4关键行动：_______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Q2关键行动：_______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Q3关键行动：_______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Q4关键行动：_______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个人职业发展行动计划模板｜场景应用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时间投入：每周___小时用于学习提升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资金投入：每月___元用于学习、工具、社交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人脉拓展：每月参加___次行业活动/社群互动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时间投入：每周___小时用于学习提升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资金投入：每月___元用于学习、工具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人脉拓展：每月参加___次行业活动/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个人职业发展行动计划模板｜风险与复盘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AI工具：订阅和使用___等核心AI工具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月度回顾：每月最后一天检查进度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季度调整：每季度根据实际情况调整计划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AI工具：订阅和使用___等核心AI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月度回顾：每月最后一天检查进度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季度调整：每季度根据实际情况调整计划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AI工具推荐清单｜核心概念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以下AI工具按文旅职业场景分类推荐（截至2026年7月）：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通用AI助手：ChatGPT、Kimi、文心一言、通义千问、DeepSeek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内容创作：Midjourney（图像）、可灵/即梦（AI视频）、剪映（视频编辑）、Gamma（PPT）、Notion AI（写作）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以下AI工具按文旅职业场景分类推荐（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通用AI助手：ChatGPT、Kim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内容创作：Midjourney（图像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AI工具推荐清单｜关键要素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数据分析：Cursor/Windsurf（AI编程辅助数据分析）、飞书多维表格+AI、Tableau+AI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Agent搭建：扣子（Coze）、Dify、百度客悦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学习辅助：Perplexity（AI搜索+研究）、Readwise（阅读管理）、Anki+AI（记忆卡片）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数据分析：Cursor/Windsu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Agent搭建：扣子（Coze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学习辅助：Perplexity（AI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AI工具推荐清单｜机制拆解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效率工具：飞书/钉钉（协作）、Flomo（碎片笔记）、Cal.com（日程管理）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工具选择原则：每个类别只选1-2款，深度使用，避免工具过载。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工具是手段，不是目的——不要为了用AI而用AI。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效率工具：飞书/钉钉（协作）、Flo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工具选择原则：每个类别只选1-2款，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工具是手段，不是目的——不要为了用A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AI工具推荐清单｜方法路径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本节核心问题是：如何把“AI工具推荐清单”转化为可执行的文旅创业行动。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本节核心问题是：如何把“AI工具推荐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AI工具推荐清单｜工具与数据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AI工具推荐清单｜场景应用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文旅职业发展资源导航｜核心概念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学习平台：中国大学MOOC（文旅相关课程）、得到/混沌学园（商业思维）、Coursera/edX（国际课程）、工信部数字文旅培训平台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行业媒体：品橙旅游、环球旅讯、新旅界、执惠、文旅中国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社群组织：广东文旅兴趣营、各地文旅局青年社群、大学校友会文旅分会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学习平台：中国大学MOOC（文旅相关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行业媒体：品橙旅游、环球旅讯、新旅界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社群组织：广东文旅兴趣营、各地文旅局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文旅职业发展资源导航｜关键要素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政策信息：文化和旅游部官网、各省市文旅厅官网、国家人社部新职业目录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数据资源：中国旅游研究院报告、OTA平台数据报告、各地文旅大数据平台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创业支持：各地OPC孵化中心、文旅创新创业大赛、大学生创业扶持政策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政策信息：文化和旅游部官网、各省市文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数据资源：中国旅游研究院报告、OTA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创业支持：各地OPC孵化中心、文旅创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文旅职业发展资源导航｜机制拆解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本节核心问题是：如何把“文旅职业发展资源导航”转化为可执行的文旅创业行动。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本节核心问题是：如何把“文旅职业发展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文旅职业发展资源导航｜方法路径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文旅职业发展资源导航｜工具与数据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文旅职业发展资源导航｜场景应用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学习平台：中国大学MOOC（文旅相关课程）、得到/混沌学园（商业思维）、Coursera/edX（国际课程）、工信部数字文旅培训平台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行业媒体：品橙旅游、环球旅讯、新旅界、执惠、文旅中国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学习平台：中国大学MOOC（文旅相关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行业媒体：品橙旅游、环球旅讯、新旅界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写给文旅专业学生的一封信｜核心概念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你选择了一个最好的时代进入文旅行业，也选择了一个最具挑战性的时代。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"最好"是因为：AI技术正在为文旅行业创造前所未有的创新空间，新职业、新业态、新模式层出不穷，个人发展的可能性比历史上任何时候都大。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你不需要在大公司里熬资历，可以用一台电脑、一套AI工具、一个独特的想法，开创自己的事业。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你选择了一个最好的时代进入文旅行业，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"最好"是因为：AI技术正在为文旅行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你不需要在大公司里熬资历，可以用一台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写给文旅专业学生的一封信｜关键要素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"最具挑战性"是因为：变化太快了。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今天学到的技能，明天可能就被AI超越。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传统的职业路径不再可靠，你必须自己设计自己的发展路线。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"最具挑战性"是因为：变化太快了。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今天学到的技能，明天可能就被AI超越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传统的职业路径不再可靠，你必须自己设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写给文旅专业学生的一封信｜机制拆解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没有人能给你一个确定的"成功公式"，因为公式每天都在变。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但有三件事是确定的：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第一，深度比广度更重要。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没有人能给你一个确定的"成功公式"，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但有三件事是确定的：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第一，深度比广度更重要。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写给文旅专业学生的一封信｜方法路径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在信息过载的时代，稀缺的不是知识，而是深度理解。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选定一个细分领域扎下去——安顺屯堡文化也好，文旅数据分析也好，AI智能体设计也好——成为那个领域最懂的人。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第二，行动比计划更重要。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在信息过载的时代，稀缺的不是知识，而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选定一个细分领域扎下去——安顺屯堡文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第二，行动比计划更重要。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写给文旅专业学生的一封信｜工具与数据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不要等到"完全准备好了"才开始。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开始一个社交媒体账号、接第一个定制游客户、搭建第一个AI智能体——在实践中学习，在学习中实践。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完美的计划永远不会完成，但粗糙的行动每天都在积累。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不要等到"完全准备好了"才开始。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开始一个社交媒体账号、接第一个定制游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完美的计划永远不会完成，但粗糙的行动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写给文旅专业学生的一封信｜场景应用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第三，人比工具更重要。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AI是强大的工具，但它不能替代你的文化理解、你的情感共鸣、你的创造热情。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真正伟大的文旅体验，永远来自人对人的理解、人对文化的热爱、人对美的追求。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第三，人比工具更重要。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AI是强大的工具，但它不能替代你的文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真正伟大的文旅体验，永远来自人对人的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2026-2030文旅职业趋势预测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个人职业发展行动计划模板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AI工具推荐清单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文旅职业发展资源导航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写给文旅专业学生的一封信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围绕“未来展望与行动指南”选择一个真实案例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围绕“未来展望与行动指南”选择一个真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2026-2030文旅职业趋势预测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个人职业发展行动计划模板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AI工具推荐清单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文旅职业发展资源导航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写给文旅专业学生的一封信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第12章 未来展望与行动指南</dc:title>
  <dc:subject>《AI时代文旅行业职业发展规划和路径》逐章教学课件：第12章</dc:subject>
  <dc:creator>祝刚</dc:creator>
  <cp:lastModifiedBy>祝刚</cp:lastModifiedBy>
  <cp:revision>1</cp:revision>
  <dcterms:created xsi:type="dcterms:W3CDTF">2026-08-03T17:50:55Z</dcterms:created>
  <dcterms:modified xsi:type="dcterms:W3CDTF">2026-08-03T17:50:55Z</dcterms:modified>
</cp:coreProperties>
</file>