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AI时代的终身学习体系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从真实案例进入“AI时代的终身学习体系”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从真实案例进入“AI时代的终身学习体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学习范式的AI化转型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文旅人才的学习地图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微证书与技能认证体系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AI辅助的个性化学习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实践社区与同伴学习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学习范式的AI化转型｜核心概念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AI不仅改变"学什么"，更在改变"怎么学"。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传统的学习范式是"先学后用"——在学校花4年学习，然后用40年工作。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AI时代的学习范式是"即学即用、用中迭代"——遇到问题→AI辅助学习→立即应用→反馈迭代。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AI不仅改变"学什么"，更在改变"怎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传统的学习范式是"先学后用"——在学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AI时代的学习范式是"即学即用、用中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学习范式的AI化转型｜关键要素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AI改变学习的四个维度：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个性化：AI可以根据个人的知识基础、学习风格和目标，定制学习路径和节奏。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不再是一本教材教所有人，而是"千人千面"的学习方案。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48012" y="230266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AI改变学习的四个维度：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个性化：AI可以根据个人的知识基础、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不再是一本教材教所有人，而是"千人千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学习范式的AI化转型｜机制拆解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即时化：有问题随时问AI，不需要等待上课或翻书。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AI作为24小时在线的学习伙伴，大幅缩短了"遇到问题"到"找到答案"的时间。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情景化：AI可以将抽象知识转化为具体场景。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即时化：有问题随时问AI，不需要等待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AI作为24小时在线的学习伙伴，大幅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情景化：AI可以将抽象知识转化为具体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学习范式的AI化转型｜方法路径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学"旅游经济学"不必只读教材，可以让AI生成一个虚拟景区的经营数据，在模拟经营中学习经济学原理。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协作化：AI不仅是"老师"，也是"同学"。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学习者可以与AI对话讨论、让AI扮演反对者提出质疑、用AI检验自己的理解是否正确。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学"旅游经济学"不必只读教材，可以让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协作化：AI不仅是"老师"，也是"同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学习者可以与AI对话讨论、让AI扮演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学习范式的AI化转型｜工具与数据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本节核心问题是：如何把“学习范式的AI化转型”转化为可执行的文旅创业行动。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本节核心问题是：如何把“学习范式的A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学习范式的AI化转型｜场景应用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学习范式的AI化转型｜风险与复盘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文旅人才的学习地图｜核心概念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基于AI时代文旅人才的能力模型，我们设计了一份系统化的学习地图：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基础层（所有文旅人必备）：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数字素养：AI工具使用、数据分析基础、数字安全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基于AI时代文旅人才的能力模型，我们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基础层（所有文旅人必备）：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数字素养：AI工具使用、数据分析基础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文旅人才的学习地图｜关键要素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文旅通识：中国文旅产业概况、主要业态、政策法规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沟通表达：写作、演讲、视觉呈现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专业层（按职业方向选择）：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文旅通识：中国文旅产业概况、主要业态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沟通表达：写作、演讲、视觉呈现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专业层（按职业方向选择）：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文旅人才的学习地图｜机制拆解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文旅产品方向：体验设计、服务设计、产品管理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文旅营销方向：内容营销、社交媒体运营、品牌管理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文旅运营方向：景区/酒店/旅行社运营管理、项目管理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文旅产品方向：体验设计、服务设计、产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文旅营销方向：内容营销、社交媒体运营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文旅运营方向：景区/酒店/旅行社运营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文旅人才的学习地图｜方法路径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文旅数据方向：数据采集、数据分析、数据可视化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文旅文创方向：设计思维、文化研究、供应链管理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进阶层（职业发展后期）：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文旅数据方向：数据采集、数据分析、数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文旅文创方向：设计思维、文化研究、供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进阶层（职业发展后期）：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文旅人才的学习地图｜工具与数据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战略思维：商业模式设计、行业趋势分析、战略规划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领导力：团队管理、跨文化沟通、变革管理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创新创业：创业方法论、融资与财务、知识产权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战略思维：商业模式设计、行业趋势分析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领导力：团队管理、跨文化沟通、变革管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创新创业：创业方法论、融资与财务、知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文旅人才的学习地图｜场景应用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AI进阶：AI Agent开发、行业模型微调、AI伦理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学习地图不是课程表——不需要按顺序学完所有内容。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它是一张"导航图"，帮助你根据当前定位和目的地规划最优学习路线。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AI进阶：AI Agent开发、行业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学习地图不是课程表——不需要按顺序学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它是一张"导航图"，帮助你根据当前定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文旅人才的学习地图｜风险与复盘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本节核心问题是：如何把“文旅人才的学习地图”转化为可执行的文旅创业行动。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本节核心问题是：如何把“文旅人才的学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微证书与技能认证体系｜核心概念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传统学历教育的"4年1证"模式越来越不适应快速变化的职场需求。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微证书（Micro-credentials）正在成为新的学习认证范式——针对具体技能的短期、聚焦、可叠加的学习认证。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在文旅领域，已有多种微证书和认证：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传统学历教育的"4年1证"模式越来越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微证书（Micro-credenti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在文旅领域，已有多种微证书和认证：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微证书与技能认证体系｜关键要素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国家级认证：数字文旅规划与运营师（工信部工业文化发展中心）、研学旅行指导师、旅游咨询师等。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平台认证：携程定制师认证、飞猪旅游达⼈认证、小红书文旅创作者认证等。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企业认证：各大AI平台的提示工程师认证、数据分析师认证等。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国家级认证：数字文旅规划与运营师（工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平台认证：携程定制师认证、飞猪旅游达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企业认证：各大AI平台的提示工程师认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微证书与技能认证体系｜机制拆解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国际认证：Google数据分析证书、PMI项目管理认证、联合国世界旅游组织（UNWTO）相关认证等。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微证书的价值不在于"敲门砖"功能（像传统学历那样），而在于"能力标签"功能——向市场清晰传达你具备什么具体能力。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一个"数字文旅规划与运营师"微证书加上一份高质量的作品集，比一纸泛泛的学历更有说服力。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国际认证：Google数据分析证书、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微证书的价值不在于"敲门砖"功能（像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一个"数字文旅规划与运营师"微证书加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微证书与技能认证体系｜方法路径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本节核心问题是：如何把“微证书与技能认证体系”转化为可执行的文旅创业行动。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本节核心问题是：如何把“微证书与技能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微证书与技能认证体系｜工具与数据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微证书与技能认证体系｜场景应用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AI辅助的个性化学习｜核心概念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AI使"因材施教"从理想变为现实。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一个文旅专业学生使用AI进行个性化学习的典型场景：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场景一：AI作为私人导师。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AI使"因材施教"从理想变为现实。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一个文旅专业学生使用AI进行个性化学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场景一：AI作为私人导师。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AI辅助的个性化学习｜关键要素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学生在学习"旅游目的地营销"时，AI根据其已有的数字营销基础，跳过基础内容，直接深入"文旅行业的特殊营销策略"，并生成针对性练习。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场景二：AI作为模拟训练器。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学生想练习"定制游方案设计"，AI扮演不同类型的客户（亲子家庭、蜜月情侣、退休老人），提出需求，学生设计方案，AI评估并给出改进…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学生在学习"旅游目的地营销"时，AI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场景二：AI作为模拟训练器。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学生想练习"定制游方案设计"，AI扮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AI辅助的个性化学习｜机制拆解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场景三：AI作为知识管家。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学生在多个平台学习（课程视频、专业文章、行业报告），AI帮助整合碎片化知识，建立知识图谱，提醒知识盲区。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场景四：AI作为项目教练。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场景三：AI作为知识管家。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学生在多个平台学习（课程视频、专业文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场景四：AI作为项目教练。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AI辅助的个性化学习｜方法路径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学生在做毕业设计或创业项目时，AI提供方法论指导、案例参考、进度管理和反馈，像一位随时在线的项目导师。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本节核心问题是：如何把“AI辅助的个性化学习”转化为可执行的文旅创业行动。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学生在做毕业设计或创业项目时，AI提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本节核心问题是：如何把“AI辅助的个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AI辅助的个性化学习｜工具与数据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AI辅助的个性化学习｜场景应用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实践社区与同伴学习｜核心概念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AI不能替代人与人之间的学习和碰撞。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实践社区（Community of Practice）是AI时代最重要的学习组织形式之一。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实践社区是一群有共同兴趣和目标的从业者，通过持续互动分享知识、解决问题、共同进步。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AI不能替代人与人之间的学习和碰撞。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实践社区（Community of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实践社区是一群有共同兴趣和目标的从业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实践社区与同伴学习｜关键要素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在文旅领域，实践社区可以采取多种形式：线上社群（微信群、知识星球、Discord）、线下沙龙（城市分享会、行业聚会）、项目协作（…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广东文旅兴趣营就是实践社区的典型案例——不是传统的"老师教学生"，而是"同伴互相学习+导师点拨+项目实战"的三位一体。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对于文旅专业学生，建议尽早加入至少一个高质量的实践社区。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在文旅领域，实践社区可以采取多种形式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广东文旅兴趣营就是实践社区的典型案例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对于文旅专业学生，建议尽早加入至少一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实践社区与同伴学习｜机制拆解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在社区中，你可以：接触到最新的行业动态和实践经验、找到志同道合的同伴和学习伙伴、获得行业前辈的指导和反馈、发现协作和就业机会。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本节核心问题是：如何把“实践社区与同伴学习”转化为可执行的文旅创业行动。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在社区中，你可以：接触到最新的行业动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本节核心问题是：如何把“实践社区与同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实践社区与同伴学习｜方法路径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实践社区与同伴学习｜工具与数据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实践社区与同伴学习｜场景应用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AI不能替代人与人之间的学习和碰撞。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AI不能替代人与人之间的学习和碰撞。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学习范式的AI化转型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文旅人才的学习地图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微证书与技能认证体系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AI辅助的个性化学习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实践社区与同伴学习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围绕“AI时代的终身学习体系”选择一个真实案例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围绕“AI时代的终身学习体系”选择一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学习范式的AI化转型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文旅人才的学习地图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微证书与技能认证体系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AI辅助的个性化学习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实践社区与同伴学习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第11章 AI时代的终身学习体系</dc:title>
  <dc:subject>《AI时代文旅行业职业发展规划和路径》逐章教学课件：第11章</dc:subject>
  <dc:creator>祝刚</dc:creator>
  <cp:lastModifiedBy>祝刚</cp:lastModifiedBy>
  <cp:revision>1</cp:revision>
  <dcterms:created xsi:type="dcterms:W3CDTF">2026-08-03T17:48:08Z</dcterms:created>
  <dcterms:modified xsi:type="dcterms:W3CDTF">2026-08-03T17:48:08Z</dcterms:modified>
</cp:coreProperties>
</file>