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文旅职业发展路径设计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从真实案例进入“文旅职业发展路径设计”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从真实案例进入“文旅职业发展路径设计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职业锚（Career Anchor）理论由麻省理工学院Edgar Schein提出，指个人在职业选择中始终坚持的核心价值观和动机。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AI时代职业锚理论不仅没有过时，反而更加重要——因为在变化加速的环境中，知道自己"不变的是什么"是做出明智职业决策的前提。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Schein提出的八种职业锚中，与文旅行业最相关的包括：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职业锚（Career Anchor）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AI时代职业锚理论不仅没有过时，反而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Schein提出的八种职业锚中，与文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技术/职能型：追求在特定领域的深度专业技能。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适合路径：AI文旅设计师、沉浸式体验策划师、文旅数据分析师。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自主/独立型：追求按照自己的方式工作和生活。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技术/职能型：追求在特定领域的深度专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适合路径：AI文旅设计师、沉浸式体验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自主/独立型：追求按照自己的方式工作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适合路径：OPC创业者、文旅主理人、自由职业者。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创业/创造型：追求创造新事物、建立自己的事业。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适合路径：文创品牌创始人、文旅平台创业者。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适合路径：OPC创业者、文旅主理人、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创业/创造型：追求创造新事物、建立自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适合路径：文创品牌创始人、文旅平台创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服务/奉献型：追求通过工作让世界变得更好。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适合路径：文化遗产保护者、社区文旅发展顾问。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生活方式型：追求工作与生活的平衡与整合。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服务/奉献型：追求通过工作让世界变得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适合路径：文化遗产保护者、社区文旅发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生活方式型：追求工作与生活的平衡与整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适合路径：旅居式文旅从业者、数字游民型文旅OPC。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确定自己的职业锚，是职业规划的第一步也是最重要的一步。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没有对错，只有匹配。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适合路径：旅居式文旅从业者、数字游民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确定自己的职业锚，是职业规划的第一步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没有对错，只有匹配。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本节核心问题是：如何把“职业锚与个人定位”转化为可执行的文旅创业行动。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本节核心问题是：如何把“职业锚与个人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基于文旅行业特点和AI时代特征，我们提出"四阶段职业发展模型"：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第一阶段：探索期（1-3年）。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目标：广泛尝试，建立认知，积累基础能力。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基于文旅行业特点和AI时代特征，我们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第一阶段：探索期（1-3年）。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目标：广泛尝试，建立认知，积累基础能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策略：在不同类型的文旅岗位（OTA、景区、旅行社、文创公司）实习或短期工作，了解行业全貌。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同时学习AI工具，建立个人知识体系。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关键产出：找到自己真正感兴趣的细分方向。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策略：在不同类型的文旅岗位（OTA、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同时学习AI工具，建立个人知识体系。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关键产出：找到自己真正感兴趣的细分方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第二阶段：深耕期（3-5年）。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目标：在选定领域建立专业深度，形成个人竞争力。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策略：专注一个细分领域深耕（如定制游策划、文旅内容创作、目的地运营），成为该领域的专家。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第二阶段：深耕期（3-5年）。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目标：在选定领域建立专业深度，形成个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策略：专注一个细分领域深耕（如定制游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同步构建个人品牌（社交媒体账号、作品集）。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关键产出：领域内可量化的专业成果和客户口碑。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第三阶段：扩展期（5-8年）。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同步构建个人品牌（社交媒体账号、作品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关键产出：领域内可量化的专业成果和客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第三阶段：扩展期（5-8年）。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目标：从深度到广度，从执行到策略。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策略：在专业深度的基础上扩展能力范围——可以是业务线的扩展（从定制游策划扩展到文旅产品设计），也可以是能力维度的扩展（从执行到管…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开始考虑OPC创业或团队管理。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目标：从深度到广度，从执行到策略。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策略：在专业深度的基础上扩展能力范围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开始考虑OPC创业或团队管理。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关键产出：可复制的商业模式或管理方法论。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第四阶段：影响期（8年+）。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目标：从做事到育人，从个人成功到行业贡献。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关键产出：可复制的商业模式或管理方法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第四阶段：影响期（8年+）。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目标：从做事到育人，从个人成功到行业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对于选择学术路径的文旅人才，AI时代的研究范式正在发生深刻变化。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传统的"文献阅读→假设提出→数据收集→分析验证→论文撰写"流程，在AI辅助下效率大幅提升。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AI在研究中的应用：AI文献检索与综述生成、AI辅助研究设计（假设生成、变量识别）、AI数据分析（自然语言处理、机器学习建模）、…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对于选择学术路径的文旅人才，AI时代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传统的"文献阅读→假设提出→数据收集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AI在研究中的应用：AI文献检索与综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但AI不能替代的是：研究问题的发现（源于对行业的深度观察）、理论创新（源于跨学科的知识连接）、学术判断力（对研究质量的评估和方向…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学术路径的职业发展建议：硕博期间建立"文旅+AI"的双重能力结构，主动参与行业实践（避免纯书斋研究），关注真问题而非学术泡沫，在…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本节核心问题是：如何把“学术路径：研究型人才培养”转化为可执行的文旅创业行动。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但AI不能替代的是：研究问题的发现（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学术路径的职业发展建议：硕博期间建立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本节核心问题是：如何把“学术路径：研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产业路径的核心是"在实践中学习，在学习中实践"。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AI时代的产业路径有几个关键节点：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第一份工作选"成长性"而非"薪资"：优先选择能接触AI应用、能参与完整项目、有导师指导的岗位，而非薪资高但学习机会少的工作。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产业路径的核心是"在实践中学习，在学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AI时代的产业路径有几个关键节点：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第一份工作选"成长性"而非"薪资"：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3年建立"能力飞轮"：每完成一个项目，沉淀方法论和工具包；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每学会一个AI工具，应用到实际工作中提升效率；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每次提升效率，释放时间用于更高价值的工作——形成持续进步的良性循环。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年建立"能力飞轮"：每完成一个项目，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每学会一个AI工具，应用到实际工作中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每次提升效率，释放时间用于更高价值的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5年决定"专才"还是"通才"：专才路线是成为某一领域的顶尖专家（如"中国最好的文旅数据分析师"），通才路线是成为连接多个领域的整…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两条路线都有前途，关键是选择符合自己职业锚的方向。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本节核心问题是：如何把“产业路径：实战型人才成长”转化为可执行的文旅创业行动。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年决定"专才"还是"通才"：专才路线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两条路线都有前途，关键是选择符合自己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本节核心问题是：如何把“产业路径：实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OPC创业路径不是"找不到工作"的备选，而是"主动选择一种更符合个人价值观的工作方式"。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从0到1的OPC之路可以分为五个步骤：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在业余时间小规模测试商业想法。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OPC创业路径不是"找不到工作"的备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从0到1的OPC之路可以分为五个步骤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在业余时间小规模测试商业想法。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例如：先在社交媒体分享文旅内容，看是否有受众；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先接几个定制游订单，看客户是否愿意付费。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第二步：建立最小可行产品（MVP）。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例如：先在社交媒体分享文旅内容，看是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先接几个定制游订单，看客户是否愿意付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第二步：建立最小可行产品（MVP）。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将验证过的想法产品化——一个标准化的服务流程、一套可复用的内容模板、一个清晰的定价方案。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第三步：获取第一批付费客户。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通过社交媒体、朋友圈、行业活动获取前10个付费客户。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将验证过的想法产品化——一个标准化的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第三步：获取第一批付费客户。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通过社交媒体、朋友圈、行业活动获取前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第一批客户不求多，求反馈——他们的真实反馈是产品迭代的依据。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第四步：建立运营体系。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搭建AI工具链、客户管理流程、财务管理体系。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第一批客户不求多，求反馈——他们的真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第四步：建立运营体系。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搭建AI工具链、客户管理流程、财务管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目标是让业务从"依赖个人全天候投入"转向"系统化运营"。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第五步：规模化探索。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在单点验证成功的基础上，考虑横向扩展（增加服务品类）或纵向扩展（深化服务链条），或加入/发起OPC联盟。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目标是让业务从"依赖个人全天候投入"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第五步：规模化探索。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在单点验证成功的基础上，考虑横向扩展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文旅行业的边界正在模糊。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文旅+教育=研学旅行，文旅+康养=康养旅居，文旅+体育=赛事旅游，文旅+农业=乡村旅游，文旅+科技=数字文旅。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跨界路径的核心竞争力在于"连接能力"——不是两个领域都做到顶尖（这几乎不可能），而是在两个领域的交叉处找到独特的价值定位。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文旅行业的边界正在模糊。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文旅+教育=研学旅行，文旅+康养=康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跨界路径的核心竞争力在于"连接能力"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"懂AI的文旅人"比"纯AI工程师"或"纯文旅人"更有竞争力，因为交叉领域竞争更少、价值更大。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跨界路径的进入策略：选择一个"X"领域（教育、康养、科技、农业等），系统学习该领域的基础知识（不需要成为专家），主动寻找"文旅+…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本节核心问题是：如何把“跨界路径：文旅+X复合发展”转化为可执行的文旅创业行动。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"懂AI的文旅人"比"纯AI工程师"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跨界路径的进入策略：选择一个"X"领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本节核心问题是：如何把“跨界路径：文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围绕“文旅职业发展路径设计”选择一个真实案例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围绕“文旅职业发展路径设计”选择一个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职业锚与个人定位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四阶段职业发展模型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学术路径：研究型人才培养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产业路径：实战型人才成长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创业路径：从0到1的OPC之路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跨界路径：文旅+X复合发展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文旅职业发展路径设计</dc:title>
  <dc:subject>《AI时代文旅行业职业发展规划和路径》逐章教学课件：第10章</dc:subject>
  <dc:creator>祝刚</dc:creator>
  <cp:lastModifiedBy>祝刚</cp:lastModifiedBy>
  <cp:revision>1</cp:revision>
  <dcterms:created xsi:type="dcterms:W3CDTF">2026-08-03T17:46:06Z</dcterms:created>
  <dcterms:modified xsi:type="dcterms:W3CDTF">2026-08-03T17:46:06Z</dcterms:modified>
</cp:coreProperties>
</file>