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AI时代文旅行业职业发展规划和路径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从OPC到OPC联盟：规模化路径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0934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从真实案例进入“从OPC到OPC联盟：规模化路径”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548211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611612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917353" y="3548211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018854" y="3611612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从真实案例进入“从OPC到OPC联盟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03549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27362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40357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608511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203549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227362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40357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608511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OPC的天花板与突破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OPC联盟的组织形态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Agent作为虚拟团队成员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分布式协作与项目制运营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案例：享梦游OPC联盟模式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8776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37661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案例：龙文区OPC孵化中心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OPC的天花板与突破｜核心概念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OPC模式有天然的成长天花板：一个人的时间、精力和能力终究有限。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当业务量增长到一定程度，个体将面临三个瓶颈：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时间瓶颈：每天只有24小时，能服务的客户数量有上限。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OPC模式有天然的成长天花板：一个人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当业务量增长到一定程度，个体将面临三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时间瓶颈：每天只有24小时，能服务的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OPC的天花板与突破｜关键要素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一位定制游OPC每月最多深度服务10-15个客户，超过这个数量，服务质量必然下降。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能力瓶颈：一个人不可能在所有领域都专业。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内容创作强的人可能不擅长商务谈判，产品设计强的人可能不擅长财务管理。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一位定制游OPC每月最多深度服务10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能力瓶颈：一个人不可能在所有领域都专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内容创作强的人可能不擅长商务谈判，产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OPC的天花板与突破｜机制拆解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能量瓶颈：长期一个人工作容易产生孤独感、决策疲劳和创意枯竭。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没有团队的支持和碰撞，持续创新越来越困难。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突破这些天花板的路径不是"招人做大"（那就回到了传统公司的老路），而是"联盟化"——与其他OPC建立协作网络，在不失去个体独立性…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能量瓶颈：长期一个人工作容易产生孤独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没有团队的支持和碰撞，持续创新越来越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突破这些天花板的路径不是"招人做大"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OPC的天花板与突破｜方法路径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本节核心问题是：如何把“OPC的天花板与突破”转化为可执行的文旅创业行动。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本节核心问题是：如何把“OPC的天花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OPC的天花板与突破｜工具与数据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OPC的天花板与突破｜场景应用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OPC联盟的组织形态｜核心概念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OPC联盟是一种新型的组织形态，介于"市场交易"和"企业组织"之间。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联盟成员保持独立的法律主体地位，通过协议和信任进行项目制协作。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自愿参与：成员基于共同利益和价值观自愿加入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OPC联盟是一种新型的组织形态，介于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联盟成员保持独立的法律主体地位，通过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自愿参与：成员基于共同利益和价值观自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OPC联盟的组织形态｜关键要素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独立运营：每个成员保留自己的品牌和客户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项目协作：有具体项目时组队，项目结束后解散或重组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资源共享：工具、渠道、知识、客户在联盟内共享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独立运营：每个成员保留自己的品牌和客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项目协作：有具体项目时组队，项目结束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资源共享：工具、渠道、知识、客户在联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OPC联盟的组织形态｜机制拆解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收益分成：按贡献分配项目收益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OPC联盟与传统公司的区别：没有雇佣关系、没有固定层级、没有统一品牌。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联盟是"能力的联邦"，而非"权力的金字塔"。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收益分成：按贡献分配项目收益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OPC联盟与传统公司的区别：没有雇佣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联盟是"能力的联邦"，而非"权力的金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OPC联盟的组织形态｜方法路径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OPC联盟与自由职业者平台的区別：平台是"流量中心化+服务去中心化"，联盟是"去中心化的协作网络"。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平台抽佣，联盟分成；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平台制定规则，联盟自治协商。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OPC联盟与自由职业者平台的区別：平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平台抽佣，联盟分成；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平台制定规则，联盟自治协商。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OPC联盟的组织形态｜工具与数据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本节核心问题是：如何把“OPC联盟的组织形态”转化为可执行的文旅创业行动。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本节核心问题是：如何把“OPC联盟的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OPC联盟的组织形态｜场景应用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Agent作为虚拟团队成员｜核心概念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OPC联盟的一个重要创新是"AI Agent作为虚拟团队成员"。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每个OPC都可以训练和部署自己的AI Agent来处理标准化工作，Agent之间还可以互相协作。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例如：一个文旅OPC联盟可以部署"AI内容创作Agent"负责联盟的社交媒体运营、"AI客户匹配Agent"负责将客户需求分配给…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OPC联盟的一个重要创新是"AI A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每个OPC都可以训练和部署自己的AI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例如：一个文旅OPC联盟可以部署"A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Agent作为虚拟团队成员｜关键要素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Agent的加入使OPC联盟的能力边界大幅扩展——联盟不仅可以整合"人"的能力，还可以整合"AI"的能力。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这使OPC联盟在效率和规模上可以与传统中型企业竞争，同时保持个体的灵活性和创造力。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本节核心问题是：如何把“AI Agent作为虚拟团队成员”转化为可执行的文旅创业行动。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Agent的加入使OPC联盟的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这使OPC联盟在效率和规模上可以与传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本节核心问题是：如何把“AI Age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Agent作为虚拟团队成员｜机制拆解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Agent作为虚拟团队成员｜方法路径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Agent作为虚拟团队成员｜工具与数据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分布式协作与项目制运营｜核心概念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OPC联盟的核心工作方式是"分布式协作+项目制运营"。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没有固定办公室，没有朝九晚五，协作用飞书/钉钉/Slack等工具在线进行。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项目发起：联盟成员发现商机或收到客户需求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OPC联盟的核心工作方式是"分布式协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没有固定办公室，没有朝九晚五，协作用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项目发起：联盟成员发现商机或收到客户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分布式协作与项目制运营｜关键要素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组队：在联盟内发布项目需求，感兴趣的成员自愿报名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签约：明确项目目标、分工、时间、收益分配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执行：在线协作，AI Agent辅助，定期同步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组队：在联盟内发布项目需求，感兴趣的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签约：明确项目目标、分工、时间、收益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执行：在线协作，AI Agent辅助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分布式协作与项目制运营｜机制拆解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交付：完成项目交付客户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复盘：总结经验教训，沉淀为联盟知识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关键成功因素：信任（选对人比签好合同更重要）、透明（信息对称是公平协作的基础）、互补（能力互补的成员组合价值最大）。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交付：完成项目交付客户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复盘：总结经验教训，沉淀为联盟知识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673376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关键成功因素：信任（选对人比签好合同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分布式协作与项目制运营｜方法路径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本节核心问题是：如何把“分布式协作与项目制运营”转化为可执行的文旅创业行动。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本节核心问题是：如何把“分布式协作与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分布式协作与项目制运营｜工具与数据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案例：享梦游OPC联盟模式｜核心概念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享梦游是国内文旅行业OPC联盟模式的先行者。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平台为个体创业者提供技术底座（预订系统、客户管理工具、营销素材库）和供应链支持（酒店、交通、景点资源），个体创业者（OPC）专注…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享梦游的OPC联盟模式实现了"平台+个体"的共赢：平台通过规模化采购降低供应链成本，个体通过个性化服务提升客户体验；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享梦游是国内文旅行业OPC联盟模式的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平台为个体创业者提供技术底座（预订系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享梦游的OPC联盟模式实现了"平台+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案例：享梦游OPC联盟模式｜关键要素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平台不雇佣个体，但个体的成功就是平台的成功。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据公开报道，享梦游平台上的活跃OPC超过2000人，人均月收入在8000-30000元之间。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这一模式证明，OPC联盟在文旅行业具有可行性和规模化潜力。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平台不雇佣个体，但个体的成功就是平台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据公开报道，享梦游平台上的活跃OPC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这一模式证明，OPC联盟在文旅行业具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案例：享梦游OPC联盟模式｜机制拆解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本节核心问题是：如何把“案例：享梦游OPC联盟模式”转化为可执行的文旅创业行动。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本节核心问题是：如何把“案例：享梦游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案例：享梦游OPC联盟模式｜方法路径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案例：享梦游OPC联盟模式｜工具与数据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案例：龙文区OPC孵化中心｜核心概念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684437"/>
            <a:ext cx="3505944" cy="2691110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2026年4月，漳州龙文区揭牌全国首个"数字文旅OPC社区"和"OPC孵化中心"，为OPC创业者提供物理空间、政策支持、资源对接…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孵化中心的创新做法包括：提供共享办公空间和AI工具平台（降低创业启动成本）、组织OPC创业培训和导师辅导（降低创业学习成本）、建…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龙文区将OPC纳入区域数字经济发展战略，目标是打造"数字文旅OPC产业生态"。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年4月，漳州龙文区揭牌全国首个"数字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孵化中心的创新做法包括：提供共享办公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龙文区将OPC纳入区域数字经济发展战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案例：龙文区OPC孵化中心｜关键要素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这一案例代表了地方政府对OPC模式的政策响应和制度创新，为全国其他地区提供了参考样本。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本节核心问题是：如何把“案例：龙文区OPC孵化中心”转化为可执行的文旅创业行动。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这一案例代表了地方政府对OPC模式的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本节核心问题是：如何把“案例：龙文区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案例：龙文区OPC孵化中心｜机制拆解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案例：龙文区OPC孵化中心｜方法路径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案例：龙文区OPC孵化中心｜工具与数据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2026年4月，漳州龙文区揭牌全国首个"数字文旅OPC社区"和"OPC孵化中心"，为OPC创业者提供物理空间、政策支持、资源对接…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年4月，漳州龙文区揭牌全国首个"数字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OPC的天花板与突破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OPC联盟的组织形态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Agent作为虚拟团队成员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分布式协作与项目制运营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案例：享梦游OPC联盟模式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8776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37661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案例：龙文区OPC孵化中心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围绕“从OPC到OPC联盟：规模化路径”选择一个真实案例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围绕“从OPC到OPC联盟：规模化路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OPC的天花板与突破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OPC联盟的组织形态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Agent作为虚拟团队成员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分布式协作与项目制运营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案例：享梦游OPC联盟模式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8776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37661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案例：龙文区OPC孵化中心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第9章 从OPC到OPC联盟：规模化路径</dc:title>
  <dc:subject>《AI时代文旅行业职业发展规划和路径》逐章教学课件：第9章</dc:subject>
  <dc:creator>祝刚</dc:creator>
  <cp:lastModifiedBy>祝刚</cp:lastModifiedBy>
  <cp:revision>1</cp:revision>
  <dcterms:created xsi:type="dcterms:W3CDTF">2026-08-03T17:43:51Z</dcterms:created>
  <dcterms:modified xsi:type="dcterms:W3CDTF">2026-08-03T17:43:51Z</dcterms:modified>
</cp:coreProperties>
</file>