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文旅OPC商业模式设计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从真实案例进入“文旅OPC商业模式设计”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从真实案例进入“文旅OPC商业模式设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9462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8347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文旅OPC的商业模式画布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9462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8347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内容型OPC：文旅自媒体与知识付费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服务型OPC：定制旅游与体验设计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产品型OPC：文创开发与数字藏品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平台型OPC：社群运营与资源撮合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混合型OPC：多元收入组合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文旅OPC的商业模式画布｜核心概念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商业模式画布是设计和分析商业模式的经典工具。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针对文旅OPC的特点，我们对其进行适配调整：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价值主张：你为谁解决什么问题？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商业模式画布是设计和分析商业模式的经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针对文旅OPC的特点，我们对其进行适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价值主张：你为谁解决什么问题？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文旅OPC的商业模式画布｜关键要素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文旅OPC的价值主张通常围绕"独特体验""深度文化""个性化服务""AI增强效率"展开。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关键是要精准——"为25-35岁城市白领提供周末文化微旅行"比"做旅游"好一万倍。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客户细分：谁是你的核心客户？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文旅OPC的价值主张通常围绕"独特体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关键是要精准——"为25-35岁城市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客户细分：谁是你的核心客户？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文旅OPC的商业模式画布｜机制拆解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文旅OPC不需要服务"所有人"，而是要找到1000个"铁杆粉丝"。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客户细分可以按人口特征（年龄、收入、地域）、行为特征（旅行频次、消费偏好）、心理特征（价值观、生活方式）等维度进行。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渠道通路：客户如何找到你？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文旅OPC不需要服务"所有人"，而是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客户细分可以按人口特征（年龄、收入、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渠道通路：客户如何找到你？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文旅OPC的商业模式画布｜方法路径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文旅OPC的主要渠道包括：社交媒体（小红书、抖音、微信视频号）、口碑推荐、平台入驻（携程定制游、飞猪）、线下活动（分享会、体验活…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客户关系：如何维护和深化客户关系？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社群运营（微信群、知识星球）、会员体系（分级权益）、个性化服务（AI辅助的客户画像和行为追踪）。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文旅OPC的主要渠道包括：社交媒体（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客户关系：如何维护和深化客户关系？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社群运营（微信群、知识星球）、会员体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文旅OPC的商业模式画布｜工具与数据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收入来源：产品/服务销售、内容变现（广告、带货）、知识付费（课程、咨询）、社群会员费、IP授权/联名。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收入来源应该多元化，降低单一依赖风险。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核心资源：个人品牌、专业知识、AI工具能力、供应链关系、客户社群。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收入来源：产品/服务销售、内容变现（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收入来源应该多元化，降低单一依赖风险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核心资源：个人品牌、专业知识、AI工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文旅OPC的商业模式画布｜场景应用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关键业务：内容创作、产品设计、客户服务、营销推广、持续学习。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重要伙伴：目的地资源方（酒店、景区、交通）、平台方（OTA、社交媒体）、同行OPC（联盟协作）、AI技术服务商。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成本结构：AI工具订阅费、营销推广费、差旅踩线费、学习培训费、法务财税服务费。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关键业务：内容创作、产品设计、客户服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重要伙伴：目的地资源方（酒店、景区、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成本结构：AI工具订阅费、营销推广费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内容型OPC：文旅自媒体与知识付费｜核心概念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内容型OPC以内容创作为核心，通过建立个人IP实现多元变现。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这是门槛最低的文旅OPC模式——一部手机、一个AI助手、一个社交媒体账号就可以开始。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典型路径：选择细分领域（如"安顺美食探店""屯堡文化解读"）→持续产出高质量内容→积累粉丝和信任→多元化变现（广告、带货、课程、…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内容型OPC以内容创作为核心，通过建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这是门槛最低的文旅OPC模式——一部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典型路径：选择细分领域（如"安顺美食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内容型OPC：文旅自媒体与知识付费｜关键要素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AI增效点：AI辅助选题策划（分析热门话题和用户兴趣）、AI辅助内容生产（初稿生成、图片制作、视频剪辑）、AI辅助数据分析（内容…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收入波动大，但天花板高。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本节核心问题是：如何把“内容型OPC：文旅自媒体与知识付费”转化为可执行的文旅创业行动。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AI增效点：AI辅助选题策划（分析热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收入波动大，但天花板高。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本节核心问题是：如何把“内容型OPC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内容型OPC：文旅自媒体与知识付费｜机制拆解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内容型OPC：文旅自媒体与知识付费｜方法路径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内容型OPC：文旅自媒体与知识付费｜工具与数据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内容型OPC：文旅自媒体与知识付费｜场景应用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内容型OPC以内容创作为核心，通过建立个人IP实现多元变现。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这是门槛最低的文旅OPC模式——一部手机、一个AI助手、一个社交媒体账号就可以开始。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典型路径：选择细分领域（如"安顺美食探店""屯堡文化解读"）→持续产出高质量内容→积累粉丝和信任→多元化变现（广告、带货、课程、…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内容型OPC以内容创作为核心，通过建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这是门槛最低的文旅OPC模式——一部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典型路径：选择细分领域（如"安顺美食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服务型OPC：定制旅游与体验设计｜核心概念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服务型OPC直接面向客户提供文旅服务，如定制旅行策划、深度体验设计、导游/领队服务等。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这是最接近文旅行业核心价值的OPC模式。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核心竞争力：不是价格，而是"不可替代的体验"——对目的地的深度理解、独特的人脉资源、个人化的服务风格。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服务型OPC直接面向客户提供文旅服务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这是最接近文旅行业核心价值的OPC模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核心竞争力：不是价格，而是"不可替代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服务型OPC：定制旅游与体验设计｜关键要素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AI增效点：AI行程规划（多约束优化算法快速生成方案）、AI客户画像（分析客户偏好和行为数据）、AI沟通辅助（自动生成方案说明和…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收入模型：定制游策划费（500-3000元/案）、执行服务费（300-1000元/天）、增值服务（摄影跟拍、特色体验安排等）。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年收入范围：起步阶段10-20万，成熟阶段50-100万+。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AI增效点：AI行程规划（多约束优化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收入模型：定制游策划费（500-30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年收入范围：起步阶段10-20万，成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服务型OPC：定制旅游与体验设计｜机制拆解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本节核心问题是：如何把“服务型OPC：定制旅游与体验设计”转化为可执行的文旅创业行动。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本节核心问题是：如何把“服务型OPC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服务型OPC：定制旅游与体验设计｜方法路径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服务型OPC：定制旅游与体验设计｜工具与数据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产品型OPC：文创开发与数字藏品｜核心概念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产品型OPC开发和销售具有文化内涵的实体或数字产品。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从手工文创到数字藏品，从地方特产到IP衍生品，产品型OPC将文化价值物化为可交易的商品。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产品类型：实体文创（文具、家居、服饰、食品）、数字藏品（NFT/数字艺术品）、体验产品（DIY材料包、文化体验盒）。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产品型OPC开发和销售具有文化内涵的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从手工文创到数字藏品，从地方特产到I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产品类型：实体文创（文具、家居、服饰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产品型OPC：文创开发与数字藏品｜关键要素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AI增效点：AI辅助产品设计（生成设计概念和视觉方案）、AI供应链管理（优化采购、库存、物流）、AI营销（个性化推荐、智能客服）。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案例：一位安顺蜡染非遗传承人通过OPC模式运营个人品牌——自己设计和制作核心产品，AI辅助社交媒体运营和电商管理，年营收从传统作…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本节核心问题是：如何把“产品型OPC：文创开发与数字藏品”转化为可执行的文旅创业行动。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AI增效点：AI辅助产品设计（生成设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案例：一位安顺蜡染非遗传承人通过OP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本节核心问题是：如何把“产品型OPC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产品型OPC：文创开发与数字藏品｜机制拆解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产品型OPC：文创开发与数字藏品｜方法路径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产品型OPC：文创开发与数字藏品｜工具与数据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平台型OPC：社群运营与资源撮合｜核心概念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平台型OPC不直接提供文旅服务，而是运营社群或平台，撮合供需双方。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例如：文旅从业者社群、目的地资源对接平台、主题旅行俱乐部。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核心价值：降低信息不对称和交易成本。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平台型OPC不直接提供文旅服务，而是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例如：文旅从业者社群、目的地资源对接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核心价值：降低信息不对称和交易成本。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平台型OPC：社群运营与资源撮合｜关键要素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平台型OPC赚取的是"连接"的价值——会员费、撮合佣金、广告费。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AI增效点：AI社群管理（自动审核、智能问答、内容推荐）、AI匹配推荐（基于用户画像的资源匹配）、AI活动组织（自动排期、提醒、…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本节核心问题是：如何把“平台型OPC：社群运营与资源撮合”转化为可执行的文旅创业行动。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平台型OPC赚取的是"连接"的价值—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AI增效点：AI社群管理（自动审核、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本节核心问题是：如何把“平台型OPC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平台型OPC：社群运营与资源撮合｜机制拆解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平台型OPC：社群运营与资源撮合｜方法路径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平台型OPC：社群运营与资源撮合｜工具与数据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混合型OPC：多元收入组合｜核心概念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在实践中，大多数成功的文旅OPC采用混合模式——同时经营内容、服务和产品，形成多元收入组合。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例如：一位"安顺文化体验"主理人，通过小红书和抖音分享内容（内容型）→吸引粉丝报名定制旅行（服务型）→开发文化体验盒和手工艺材料…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四个收入来源互相关联、互相促进，形成商业飞轮。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在实践中，大多数成功的文旅OPC采用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例如：一位"安顺文化体验"主理人，通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四个收入来源互相关联、互相促进，形成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混合型OPC：多元收入组合｜关键要素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混合型OPC的优势：收入更稳定（东方不亮西方亮）、客户生命周期更长（从粉丝到用户到社群成员）、品牌壁垒更高（多维度的价值难以被模…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本节核心问题是：如何把“混合型OPC：多元收入组合”转化为可执行的文旅创业行动。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混合型OPC的优势：收入更稳定（东方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本节核心问题是：如何把“混合型OPC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混合型OPC：多元收入组合｜机制拆解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混合型OPC：多元收入组合｜方法路径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混合型OPC：多元收入组合｜工具与数据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在实践中，大多数成功的文旅OPC采用混合模式——同时经营内容、服务和产品，形成多元收入组合。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在实践中，大多数成功的文旅OPC采用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9462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8347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文旅OPC的商业模式画布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9462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8347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内容型OPC：文旅自媒体与知识付费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服务型OPC：定制旅游与体验设计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产品型OPC：文创开发与数字藏品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平台型OPC：社群运营与资源撮合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混合型OPC：多元收入组合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围绕“文旅OPC商业模式设计”选择一个真实案例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围绕“文旅OPC商业模式设计”选择一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9462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8347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文旅OPC的商业模式画布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9462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8347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内容型OPC：文旅自媒体与知识付费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服务型OPC：定制旅游与体验设计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产品型OPC：文创开发与数字藏品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平台型OPC：社群运营与资源撮合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混合型OPC：多元收入组合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文旅OPC商业模式设计</dc:title>
  <dc:subject>《AI时代文旅行业职业发展规划和路径》逐章教学课件：第8章</dc:subject>
  <dc:creator>祝刚</dc:creator>
  <cp:lastModifiedBy>祝刚</cp:lastModifiedBy>
  <cp:revision>1</cp:revision>
  <dcterms:created xsi:type="dcterms:W3CDTF">2026-08-03T17:41:01Z</dcterms:created>
  <dcterms:modified xsi:type="dcterms:W3CDTF">2026-08-03T17:41:01Z</dcterms:modified>
</cp:coreProperties>
</file>