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AI时代文旅行业职业发展规划和路径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OPC一人公司：AI时代的创业范式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0934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从真实案例进入“OPC一人公司：AI时代的创业范式”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从真实案例进入“OPC一人公司：AI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OPC的概念与全球发展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AI如何使OPC成为可能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OPC的法律与财税基础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OPC的工具栈与技术底座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OPC的优势与风险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OPC的概念与全球发展｜核心概念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OPC（One Person Company）即"一人公司"，是指以单一个人为法律主体的公司形态。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在传统公司法框架下，OPC是一种特殊的公司形式（如印度2013年公司法引入的OPC制度）。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但在AI时代的语境下，OPC已经被赋予了全新的含义——它不再只是一种法律形式，而是一种"以个体为中心、以平台为底座、以AI为杠杆…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OPC（One Person Com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在传统公司法框架下，OPC是一种特殊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但在AI时代的语境下，OPC已经被赋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OPC的概念与全球发展｜关键要素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2026年，OPC成为创投圈最热概念。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据清新研究院报告，2026年中国OPC公司数量预计达到15,000家，同比增长200%。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漳州龙文区率先建立全国首个"数字文旅OPC社区"，福州大学国家大学科技园设立OPC孵化中心——OPC正在从民间实践走向制度化支持。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年，OPC成为创投圈最热概念。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据清新研究院报告，2026年中国OP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漳州龙文区率先建立全国首个"数字文旅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OPC的概念与全球发展｜机制拆解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OPC在全球范围内早有先例。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印度的OPC制度降低了单人创业的法律门槛，美国的LLC（有限责任公司）为单人企业提供灵活的法律保护，爱沙尼亚的e-Residen…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AI时代的OPC在这些制度基础上叠加了技术杠杆，使"一人公司"的能力边界远超传统个体户。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OPC在全球范围内早有先例。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印度的OPC制度降低了单人创业的法律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AI时代的OPC在这些制度基础上叠加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OPC的概念与全球发展｜方法路径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本节核心问题是：如何把“OPC的概念与全球发展”转化为可执行的文旅创业行动。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本节核心问题是：如何把“OPC的概念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OPC的概念与全球发展｜工具与数据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OPC的概念与全球发展｜场景应用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OPC的概念与全球发展｜风险与复盘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OPC（One Person Company）即"一人公司"，是指以单一个人为法律主体的公司形态。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在传统公司法框架下，OPC是一种特殊的公司形式（如印度2013年公司法引入的OPC制度）。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OPC（One Person Com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在传统公司法框架下，OPC是一种特殊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AI如何使OPC成为可能｜核心概念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AI使OPC从"不得已的选择"变为"有竞争力的选择"，关键在于AI解决了单人创业的三个核心瓶颈：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能力瓶颈：传统创业者需要组建团队来覆盖产品、营销、运营、财务等职能。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AI工具使一个人可以胜任多角色——AI写作助手覆盖内容营销、AI设计工具覆盖视觉创作、AI数据分析覆盖经营决策、AI客服覆盖客户…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AI使OPC从"不得已的选择"变为"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能力瓶颈：传统创业者需要组建团队来覆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AI工具使一个人可以胜任多角色——A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AI如何使OPC成为可能｜关键要素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效率瓶颈：传统一人企业受限于个人时间和精力。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AI将大量重复性工作自动化，使个体可以将精力集中在高价值的创造性工作上。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一个文旅OPC创业者使用AI工具，一天的工作产出可以相当于传统模式下3-5人的团队。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效率瓶颈：传统一人企业受限于个人时间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AI将大量重复性工作自动化，使个体可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一个文旅OPC创业者使用AI工具，一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AI如何使OPC成为可能｜机制拆解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规模瓶颈：传统个体户无法规模化——服务更多人意味着需要更多人手。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AI智能体提供了"不增加人手就增加服务能力"的可能性。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一个AI行程规划智能体可以同时为数百个客户提供方案，而人类主理人只需做最终的审核和个性化调整。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规模瓶颈：传统个体户无法规模化——服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AI智能体提供了"不增加人手就增加服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一个AI行程规划智能体可以同时为数百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AI如何使OPC成为可能｜方法路径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"自指OPC白皮书"提出了一个深刻洞见：OPC是"AI技术平权时代的最小商业自指闭环"——一个人、一套AI工具、一个价值主张，就…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本节核心问题是：如何把“AI如何使OPC成为可能”转化为可执行的文旅创业行动。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"自指OPC白皮书"提出了一个深刻洞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本节核心问题是：如何把“AI如何使O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AI如何使OPC成为可能｜工具与数据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AI如何使OPC成为可能｜场景应用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AI如何使OPC成为可能｜风险与复盘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AI使OPC从"不得已的选择"变为"有竞争力的选择"，关键在于AI解决了单人创业的三个核心瓶颈：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AI使OPC从"不得已的选择"变为"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OPC的法律与财税基础｜核心概念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在中国法律框架下，OPC可以选择的法律形式包括：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个体工商户：注册最简单，适合初期试水。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缺点是无限责任，且品牌形象受限。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在中国法律框架下，OPC可以选择的法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个体工商户：注册最简单，适合初期试水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缺点是无限责任，且品牌形象受限。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OPC的法律与财税基础｜关键要素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个人独资企业：比个体户更具企业属性，可以开设对公账户、开具增值税专用发票。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一人有限责任公司：具有法人资格，股东以出资额为限承担有限责任。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这是最接近"OPC"概念的法人形式。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个人独资企业：比个体户更具企业属性，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一人有限责任公司：具有法人资格，股东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这是最接近"OPC"概念的法人形式。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OPC的法律与财税基础｜机制拆解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但需注意一人公司的特殊规定：年度审计义务、财产独立证明责任等。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有限合伙企业（作为GP）：与LP（有限合伙人）合作，自己担任GP（普通合伙人）负责运营。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适合需要引入资金但不愿放弃控制权的情况。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但需注意一人公司的特殊规定：年度审计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有限合伙企业（作为GP）：与LP（有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适合需要引入资金但不愿放弃控制权的情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OPC的法律与财税基础｜方法路径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财税方面，OPC创业者需要关注：增值税（小规模纳税人优惠）、个人所得税（经营所得）、社保缴纳方式（灵活就业）、成本费用扣除（AI…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本节核心问题是：如何把“OPC的法律与财税基础”转化为可执行的文旅创业行动。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财税方面，OPC创业者需要关注：增值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本节核心问题是：如何把“OPC的法律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OPC的法律与财税基础｜工具与数据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OPC的法律与财税基础｜场景应用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OPC的工具栈与技术底座｜核心概念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一个典型的文旅OPC技术栈包括：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生产力工具：Notion/飞书（知识管理与协作）、日历工具（日程管理）、AI笔记（信息处理）。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内容创作工具：ChatGPT/Kimi/文心一言（文案）、Midjourney/可灵/即梦（视觉）、剪映/CapCut（视频）。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一个典型的文旅OPC技术栈包括：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生产力工具：Notion/飞书（知识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内容创作工具：ChatGPT/Kim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OPC的工具栈与技术底座｜关键要素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客户关系工具：微信/企业微信（私域）、飞书/钉钉（协作）、AI客服机器人。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经营分析工具：飞书多维表格/Notion数据库（数据管理）、AI数据分析。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财务法务工具：电子发票系统、简易记账工具、电子合同。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客户关系工具：微信/企业微信（私域）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经营分析工具：飞书多维表格/Noti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财务法务工具：电子发票系统、简易记账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OPC的工具栈与技术底座｜机制拆解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Agent平台：扣子/Dify/百度客悦（搭建AI智能体，实现业务自动化）。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关键是选择而非堆砌——每个类别选一款，深度使用，避免工具过载。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本节核心问题是：如何把“OPC的工具栈与技术底座”转化为可执行的文旅创业行动。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Agent平台：扣子/Dify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关键是选择而非堆砌——每个类别选一款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本节核心问题是：如何把“OPC的工具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OPC的工具栈与技术底座｜方法路径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OPC的工具栈与技术底座｜工具与数据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OPC的工具栈与技术底座｜场景应用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OPC的优势与风险｜核心概念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极致灵活：可以快速调整方向，不受组织惯性束缚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低成本试错：启动成本极低，失败代价可控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个人品牌积累：所有努力都沉淀为个人资产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极致灵活：可以快速调整方向，不受组织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低成本试错：启动成本极低，失败代价可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个人品牌积累：所有努力都沉淀为个人资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OPC的优势与风险｜关键要素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收入天花板高：不受工资体系限制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工作生活一体化：自主安排时间和地点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收入不稳定：业务波动直接影响生计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收入天花板高：不受工资体系限制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工作生活一体化：自主安排时间和地点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收入不稳定：业务波动直接影响生计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OPC的优势与风险｜机制拆解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孤独感：缺乏团队支持和社交互动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能力陷阱：过度依赖个人，缺乏备份和互补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合规风险：财税、合同、知识产权等法律风险需自行承担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孤独感：缺乏团队支持和社交互动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能力陷阱：过度依赖个人，缺乏备份和互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合规风险：财税、合同、知识产权等法律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OPC的优势与风险｜方法路径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职业发展焦虑：缺乏传统职场的晋升路径和外部认可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本节核心问题是：如何把“OPC的优势与风险”转化为可执行的文旅创业行动。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职业发展焦虑：缺乏传统职场的晋升路径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本节核心问题是：如何把“OPC的优势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OPC的优势与风险｜工具与数据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OPC的优势与风险｜场景应用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OPC的概念与全球发展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AI如何使OPC成为可能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OPC的法律与财税基础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OPC的工具栈与技术底座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OPC的优势与风险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围绕“OPC一人公司：AI时代的创业范式”选择一个真实案例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围绕“OPC一人公司：AI时代的创业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OPC的概念与全球发展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AI如何使OPC成为可能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OPC的法律与财税基础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OPC的工具栈与技术底座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OPC的优势与风险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第7章 OPC一人公司：AI时代的创业范式</dc:title>
  <dc:subject>《AI时代文旅行业职业发展规划和路径》逐章教学课件：第7章</dc:subject>
  <dc:creator>祝刚</dc:creator>
  <cp:lastModifiedBy>祝刚</cp:lastModifiedBy>
  <cp:revision>1</cp:revision>
  <dcterms:created xsi:type="dcterms:W3CDTF">2026-08-03T17:38:46Z</dcterms:created>
  <dcterms:modified xsi:type="dcterms:W3CDTF">2026-08-03T17:38:46Z</dcterms:modified>
</cp:coreProperties>
</file>