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文旅自由职业与平台化就业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从真实案例进入“文旅自由职业与平台化就业”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从真实案例进入“文旅自由职业与平台化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零工经济（Gig Economy）正在重塑文旅行业的就业形态。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携程、飞猪、美团等平台的导游/定制师入驻制度，小红书、抖音等平台的文旅内容变现机制，使越来越多的文旅从业者不再依附于单一雇主，而…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文旅行业的零工经济有几个独特优势：一是需求具有明显的季节性波动，灵活用工更匹配行业特征；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零工经济（Gig Economy）正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携程、飞猪、美团等平台的导游/定制师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文旅行业的零工经济有几个独特优势：一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二是服务质量高度依赖个人能力而非组织背书，优秀个体可以直接面向市场；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三是AI工具大幅降低了个体提供服务的技术门槛。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但灵活就业也带来挑战：收入不稳定、缺乏社会保障、职业发展路径不清晰。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二是服务质量高度依赖个人能力而非组织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三是AI工具大幅降低了个体提供服务的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但灵活就业也带来挑战：收入不稳定、缺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这就需要从业者具备更强的自我管理能力和风险管理意识。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本节核心问题是：如何把“零工经济与文旅灵活就业”转化为可执行的文旅创业行动。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这就需要从业者具备更强的自我管理能力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本节核心问题是：如何把“零工经济与文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零工经济（Gig Economy）正在重塑文旅行业的就业形态。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零工经济（Gig Economy）正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携程、飞猪、美团等平台的导游/定制师入驻制度，小红书、抖音等平台的文旅内容变现机制，使越来越多的文旅从业者不再依附于单一雇主，而…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文旅行业的零工经济有几个独特优势：一是需求具有明显的季节性波动，灵活用工更匹配行业特征；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二是服务质量高度依赖个人能力而非组织背书，优秀个体可以直接面向市场；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携程、飞猪、美团等平台的导游/定制师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文旅行业的零工经济有几个独特优势：一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二是服务质量高度依赖个人能力而非组织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当前文旅平台的就业生态可以分为四层：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流量平台层：抖音、小红书、微信视频号、B站等。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文旅从业者通过内容创作获取流量，再通过广告、带货、咨询等方式变现。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当前文旅平台的就业生态可以分为四层：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流量平台层：抖音、小红书、微信视频号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文旅从业者通过内容创作获取流量，再通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门槛最低，但竞争最激烈。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交易平台层：携程、飞猪、美团、马蜂窝等。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文旅从业者入驻平台提供产品和服务（定制游、导游服务、门票酒店预订等）。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门槛最低，但竞争最激烈。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交易平台层：携程、飞猪、美团、马蜂窝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文旅从业者入驻平台提供产品和服务（定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平台提供流量和交易工具，抽取佣金。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专业平台层：享梦游、圆周旅迹等垂直文旅平台。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提供更深度的行业工具和供应链支持，帮助个体创业者（OPC）开展业务。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平台提供流量和交易工具，抽取佣金。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专业平台层：享梦游、圆周旅迹等垂直文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提供更深度的行业工具和供应链支持，帮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工具平台层：各类AI工具平台（如ChatGPT、Midjourney、扣子/Dify等）。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为文旅从业者提供内容生成、数据分析、智能体搭建等能力。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理解这四层生态的关系，是制定平台化就业策略的基础：流量从哪里来，交易在哪里发生，专业能力如何构建，AI工具如何增效。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工具平台层：各类AI工具平台（如Ch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为文旅从业者提供内容生成、数据分析、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理解这四层生态的关系，是制定平台化就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本节核心问题是：如何把“文旅平台的就业生态”转化为可执行的文旅创业行动。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本节核心问题是：如何把“文旅平台的就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在平台化就业时代，个人品牌是最重要的职业资产。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个人品牌不是"包装"出来的，而是"长出来"的——它是你的专业知识、工作成果、价值观和个性的自然呈现。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个人品牌建设四步法：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在平台化就业时代，个人品牌是最重要的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个人品牌不是"包装"出来的，而是"长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个人品牌建设四步法：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找到一个足够细分且你有独特优势的领域。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例如"安顺屯堡文化深度体验"就比"贵州旅游"更精准，"AI+文旅职业规划"就比"职业规划"更有辨识度。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持续产出高质量内容，建立专业可信度。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找到一个足够细分且你有独特优势的领域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例如"安顺屯堡文化深度体验"就比"贵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持续产出高质量内容，建立专业可信度。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内容形式可以是文章、视频、播客、课程等。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AI工具可以大幅提升内容产出的效率和品质。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主动进入行业社群，参加行业活动，与同行和潜在客户建立真实连接。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内容形式可以是文章、视频、播客、课程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AI工具可以大幅提升内容产出的效率和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主动进入行业社群，参加行业活动，与同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线上内容吸引关注，线下互动建立信任。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当个人品牌积累到一定程度后，通过多种方式变现：咨询、培训、产品、广告、IP授权等。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本节核心问题是：如何把“个人品牌建设与IP化”转化为可执行的文旅创业行动。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线上内容吸引关注，线下互动建立信任。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当个人品牌积累到一定程度后，通过多种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本节核心问题是：如何把“个人品牌建设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一个典型的文旅自由职业者，日常需要使用的AI工具有：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内容创作类：ChatGPT/Kimi（文案）、Midjourney/可灵（图像）、剪映AI/即梦（视频）、ElevenLabs/…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运营分析类：AI数据分析工具（分析用户行为、内容表现、市场趋势）、AI辅助Excel/飞书表格。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一个典型的文旅自由职业者，日常需要使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内容创作类：ChatGPT/Kimi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运营分析类：AI数据分析工具（分析用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客户服务类：AI客服机器人（处理常规咨询）、AI日程管理（自动排期和提醒）。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学习提升类：AI阅读助手（快速消化行业报告）、AI笔记工具（知识管理）。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工具不在多，而在精。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客户服务类：AI客服机器人（处理常规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学习提升类：AI阅读助手（快速消化行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工具不在多，而在精。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关键是找到最适合自己工作流的2-3款核心工具，深度掌握，而非浅尝辄止地试用大量工具。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本节核心问题是：如何把“自由职业者的AI工具包”转化为可执行的文旅创业行动。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关键是找到最适合自己工作流的2-3款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本节核心问题是：如何把“自由职业者的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一个典型的文旅自由职业者，日常需要使用的AI工具有：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一个典型的文旅自由职业者，日常需要使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自由职业者的收入结构应遵循"三三制"原则：三分之一来自核心业务（最擅长的服务），三分之一来自衍生业务（基于核心能力延伸的产品），…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这种分散化收入结构既增强了财务韧性，也促进了能力的多元发展。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同时，自由职业者需要建立自己的"安全网"：紧急备用金（覆盖6个月生活支出）、商业保险（意外、医疗、责任险）、持续学习预算（年收入…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自由职业者的收入结构应遵循"三三制"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这种分散化收入结构既增强了财务韧性，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同时，自由职业者需要建立自己的"安全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本节核心问题是：如何把“收入多元化与风险管理”转化为可执行的文旅创业行动。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本节核心问题是：如何把“收入多元化与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自由职业者的收入结构应遵循"三三制"原则：三分之一来自核心业务（最擅长的服务），三分之一来自衍生业务（基于核心能力延伸的产品），…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这种分散化收入结构既增强了财务韧性，也促进了能力的多元发展。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自由职业者的收入结构应遵循"三三制"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这种分散化收入结构既增强了财务韧性，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同时，自由职业者需要建立自己的"安全网"：紧急备用金（覆盖6个月生活支出）、商业保险（意外、医疗、责任险）、持续学习预算（年收入…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本节核心问题是：如何把“收入多元化与风险管理”转化为可执行的文旅创业行动。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同时，自由职业者需要建立自己的"安全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本节核心问题是：如何把“收入多元化与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围绕“文旅自由职业与平台化就业”选择一个真实案例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围绕“文旅自由职业与平台化就业”选择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零工经济与文旅灵活就业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文旅平台的就业生态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个人品牌建设与IP化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自由职业者的AI工具包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收入多元化与风险管理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文旅自由职业与平台化就业</dc:title>
  <dc:subject>《AI时代文旅行业职业发展规划和路径》逐章教学课件：第6章</dc:subject>
  <dc:creator>祝刚</dc:creator>
  <cp:lastModifiedBy>祝刚</cp:lastModifiedBy>
  <cp:revision>1</cp:revision>
  <dcterms:created xsi:type="dcterms:W3CDTF">2026-08-03T17:36:14Z</dcterms:created>
  <dcterms:modified xsi:type="dcterms:W3CDTF">2026-08-03T17:36:14Z</dcterms:modified>
</cp:coreProperties>
</file>