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AI时代文旅新兴职业全景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从真实案例进入“AI时代文旅新兴职业全景”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从真实案例进入“AI时代文旅新兴职业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文旅智能体训练师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0103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8988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文旅内容AIGC创作师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AI文旅设计师是文旅行业与AI技术融合产生的最具代表性的新职业。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其核心工作是利用AI工具进行文旅产品的创意策划、方案设计和体验优化。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工信部工业文化发展中心2025年启动的"数字文旅规划与运营师"培训项目，标志着这一职业正式进入国家认证体系。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AI文旅设计师是文旅行业与AI技术融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其核心工作是利用AI工具进行文旅产品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工信部工业文化发展中心2025年启动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培训内容涵盖AI工具应用、数字文旅策划方法、数据分析、平台运营等模块，目标是为行业输送既懂文旅又懂AI的复合型人才。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本节核心问题是：如何把“AI文旅设计师”转化为可执行的文旅创业行动。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培训内容涵盖AI工具应用、数字文旅策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本节核心问题是：如何把“AI文旅设计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数字文旅运营师负责文旅项目的线上运营，包括社交媒体矩阵管理、内容策略制定、用户增长、数据分析、AI工具应用等。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这一岗位的核心价值在于"用数据驱动运营决策"——通过AI分析用户行为数据，精准把握市场需求变化；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通过A/B测试优化营销策略；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数字文旅运营师负责文旅项目的线上运营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这一岗位的核心价值在于"用数据驱动运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通过A/B测试优化营销策略；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通过自动化工具提升运营效率。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与传统的"新媒体运营"不同，数字文旅运营师需要深度理解文旅业务逻辑，将技术能力与行业知识融合。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天津海运职业学院等院校已将"数字文旅运营"纳入专业方向，培养能够"用科技重塑诗与远方"的新型人才。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通过自动化工具提升运营效率。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与传统的"新媒体运营"不同，数字文旅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天津海运职业学院等院校已将"数字文旅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本节核心问题是：如何把“数字文旅运营师”转化为可执行的文旅创业行动。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本节核心问题是：如何把“数字文旅运营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提示工程师（Prompt Engineer）是2024-2025年全球增长最快的新兴职业之一。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在文旅领域，AI提示工程师专门设计和优化面向文旅场景的AI提示词，使AI能够生成高质量的文旅内容、行程方案、营销文案等。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文旅AI提示工程师需要三项核心能力：一是深度理解文旅业务场景（知道什么情况下需要什么样的内容），二是掌握提示工程方法论（知道如何…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提示工程师（Prompt Engin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在文旅领域，AI提示工程师专门设计和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文旅AI提示工程师需要三项核心能力：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提示工程师的价值不在于"会写提示词"，而在于能将模糊的业务需求转化为精确的AI指令，并在反复迭代中找到最优解。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这一能力正在成为文旅内容岗位的标配。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本节核心问题是：如何把“文旅AI提示工程师”转化为可执行的文旅创业行动。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提示工程师的价值不在于"会写提示词"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这一能力正在成为文旅内容岗位的标配。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本节核心问题是：如何把“文旅AI提示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文旅数据分析师利用AI和数据分析工具，从海量文旅数据中挖掘洞察，支持产品设计、营销决策和运营优化。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数据来源包括：OTA平台数据（搜索、预订、评价）、社交媒体数据（讨论、情绪、趋势）、景区运营数据（客流、消费、停留时间）、宏观经…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AI技术的应用使数据分析从"事后描述"升级为"实时监测"和"预测性分析"。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文旅数据分析师利用AI和数据分析工具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数据来源包括：OTA平台数据（搜索、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AI技术的应用使数据分析从"事后描述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例如，通过分析社交媒体上的"安顺美食"相关讨论，数据分析师可以发现新兴的美食打卡点、游客的真实评价、季节性的需求波动，从而指导产…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本节核心问题是：如何把“文旅数据分析师”转化为可执行的文旅创业行动。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例如，通过分析社交媒体上的"安顺美食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本节核心问题是：如何把“文旅数据分析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沉浸式体验策划师设计基于VR/AR/MR技术和实体场景的沉浸式文旅体验。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从数字光影秀到互动式博物馆，从沉浸式戏剧到AR城市探索，这一职业处于"技术+艺术+文旅"的交汇点。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核心能力包括：空间叙事设计（如何在三维空间中讲述故事）、交互体验设计（游客如何参与和互动）、技术选型与整合（选择合适的硬件和软件…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沉浸式体验策划师设计基于VR/AR/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从数字光影秀到互动式博物馆，从沉浸式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核心能力包括：空间叙事设计（如何在三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本节核心问题是：如何把“沉浸式体验策划师”转化为可执行的文旅创业行动。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本节核心问题是：如何把“沉浸式体验策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文旅IP运营经理负责文旅项目或目的地的品牌IP化运营。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他们将文化资源转化为具有商业价值的IP，通过内容、产品、活动、授权等多种方式实现IP价值的最大化。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IP运营涵盖IP定位（独特卖点和人设）、内容生产（持续输出与IP调性一致的内容）、社群运营（建立IP的粉丝社群）、商业变现（衍生…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文旅IP运营经理负责文旅项目或目的地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他们将文化资源转化为具有商业价值的I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IP运营涵盖IP定位（独特卖点和人设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AI在IP运营中的应用包括：AI辅助内容生产、AI分析用户画像、AI监测IP舆情、AI生成IP衍生设计。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本节核心问题是：如何把“文旅IP运营经理”转化为可执行的文旅创业行动。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AI在IP运营中的应用包括：AI辅助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本节核心问题是：如何把“文旅IP运营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文旅智能体训练师｜核心概念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随着AI智能体在文旅场景中的广泛应用，文旅智能体训练师成为新兴岗位。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他们的工作是训练和优化面向文旅场景的AI智能体——AI导游、AI客服、AI推荐师、AI行程规划师等。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训练内容包括：知识库构建（输入目的地信息、文化背景、服务流程等）、对话流程设计（定义智能体在不同场景下的应答策略）、质量评估与迭…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随着AI智能体在文旅场景中的广泛应用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他们的工作是训练和优化面向文旅场景的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训练内容包括：知识库构建（输入目的地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文旅智能体训练师｜关键要素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这一岗位需要兼具文旅业务理解和AI技术素养。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本节核心问题是：如何把“文旅智能体训练师”转化为可执行的文旅创业行动。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这一岗位需要兼具文旅业务理解和AI技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本节核心问题是：如何把“文旅智能体训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文旅智能体训练师｜机制拆解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文旅智能体训练师｜方法路径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文旅内容AIGC创作师｜核心概念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文旅内容AIGC创作师利用AI生成工具（文本、图像、视频、音频）进行文旅内容的大规模生产和个性化定制。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与传统的"小编"不同，AIGC创作师不是"写内容的人"，而是"指挥AI写内容的人"。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工作流程包括：内容策略制定→AI提示词设计→AI生成→人工筛选与优化→多渠道分发→数据反馈与迭代。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文旅内容AIGC创作师利用AI生成工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与传统的"小编"不同，AIGC创作师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工作流程包括：内容策略制定→AI提示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文旅内容AIGC创作师｜关键要素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一个熟练的AIGC创作师可以在一天内产出过去一个团队一周的内容量，同时保持质量和风格的一致性。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本节核心问题是：如何把“文旅内容AIGC创作师”转化为可执行的文旅创业行动。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一个熟练的AIGC创作师可以在一天内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本节核心问题是：如何把“文旅内容AI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文旅内容AIGC创作师｜机制拆解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文旅内容AIGC创作师｜方法路径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文旅智能体训练师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0103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8988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文旅内容AIGC创作师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围绕“AI时代文旅新兴职业全景”选择一个真实案例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围绕“AI时代文旅新兴职业全景”选择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AI文旅设计师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数字文旅运营师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文旅AI提示工程师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文旅数据分析师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沉浸式体验策划师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文旅IP运营经理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AI时代文旅新兴职业全景</dc:title>
  <dc:subject>《AI时代文旅行业职业发展规划和路径》逐章教学课件：第5章</dc:subject>
  <dc:creator>祝刚</dc:creator>
  <cp:lastModifiedBy>祝刚</cp:lastModifiedBy>
  <cp:revision>1</cp:revision>
  <dcterms:created xsi:type="dcterms:W3CDTF">2026-08-03T17:34:04Z</dcterms:created>
  <dcterms:modified xsi:type="dcterms:W3CDTF">2026-08-03T17:34:04Z</dcterms:modified>
</cp:coreProperties>
</file>