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文旅主理人：新职业的标杆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从真实案例进入“文旅主理人：新职业的标杆”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从真实案例进入“文旅主理人：新职业的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——AI时代文旅行业职业发展规划和路径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主理人的起源与演进｜核心概念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"主理人"一词2024年从80亿个字符中脱颖而出，成为新华网年度十大网络用语；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小红书关键词浏览量达1.8亿。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它最初指潮流品牌的所有者或职业经理人，后来随着社交媒体的传播和新消费内容的繁荣，概念不断"破圈"。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"主理人"一词2024年从80亿个字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小红书关键词浏览量达1.8亿。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它最初指潮流品牌的所有者或职业经理人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主理人的起源与演进｜关键要素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主理人的核心特征是"将个人特质与品牌深度绑定"——不是为企业打工，而是将自身的审美、价值观、生活方式注入事业，创造具有强烈个人风…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这与传统职业经理人有本质区别：经理人运营别人的品牌，主理人运营的是"自己"。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广东文旅兴趣营发布的《"主理人经济"青年洞察报告》显示，广东"主理人"百度区域搜索热度全国第一，主理人已成为Z世代最向往的职业身…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主理人的核心特征是"将个人特质与品牌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这与传统职业经理人有本质区别：经理人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广东文旅兴趣营发布的《"主理人经济"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主理人的起源与演进｜机制拆解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在文旅领域，主理人经济的兴起标志着行业从"资源驱动"转向"人本驱动"——一个人、一个IP、一套方法论，就可以撬动可观的商业价值。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本节核心问题是：如何把“主理人的起源与演进”转化为可执行的文旅创业行动。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在文旅领域，主理人经济的兴起标志着行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本节核心问题是：如何把“主理人的起源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主理人的起源与演进｜方法路径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主理人的起源与演进｜工具与数据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主理人的起源与演进｜场景应用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"主理人"一词2024年从80亿个字符中脱颖而出，成为新华网年度十大网络用语；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"主理人"一词2024年从80亿个字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文旅主理人的定义与核心能力｜核心概念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文旅主理人是指以个人特质为核心，整合文旅资源，创造独特文旅体验产品的创业者或项目负责人。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他们可能是民宿主人、线路策划师、文化体验设计师、目的地营销专家、文创品牌创始人——共同点是"个人即品牌"。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文旅主理人需要五维核心能力：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文旅主理人是指以个人特质为核心，整合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他们可能是民宿主人、线路策划师、文化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文旅主理人需要五维核心能力：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文旅主理人的定义与核心能力｜关键要素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文化解码力：能从历史、民俗、自然中提炼出可体验、可传播的文化元素，将其转化为文旅产品。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这要求主理人既是文化的学习者，也是文化的翻译者和再创造者。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体验设计力：能将文化元素转化为令人难忘的体验。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文化解码力：能从历史、民俗、自然中提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这要求主理人既是文化的学习者，也是文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体验设计力：能将文化元素转化为令人难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文旅主理人的定义与核心能力｜机制拆解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不只是"看什么"，更是"感受到什么""记住了什么""会分享什么"。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体验设计涵盖场景营造、情绪曲线设计、互动机制策划。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内容传播力：能通过文字、图片、视频、直播等多种形式，将文旅产品传播给目标受众。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不只是"看什么"，更是"感受到什么"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体验设计涵盖场景营造、情绪曲线设计、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内容传播力：能通过文字、图片、视频、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文旅主理人的定义与核心能力｜方法路径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这不仅是营销能力，更是"讲故事"的能力——让目的地和体验本身成为值得传播的内容。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商业运营力：能将文化情怀落地为可持续的商业模式。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包括定价策略、成本控制、渠道管理、客户关系维护等基本功。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这不仅是营销能力，更是"讲故事"的能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商业运营力：能将文化情怀落地为可持续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包括定价策略、成本控制、渠道管理、客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文旅主理人的定义与核心能力｜工具与数据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AI协同力：能熟练使用AI工具提升效率和创造力。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AI是文旅主理人的"超级助手"——内容生成、数据分析、客户服务、行程优化，AI在每个环节都可以提供支持。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本节核心问题是：如何把“文旅主理人的定义与核心能力”转化为可执行的文旅创业行动。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AI协同力：能熟练使用AI工具提升效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AI是文旅主理人的"超级助手"——内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本节核心问题是：如何把“文旅主理人的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文旅主理人的定义与核心能力｜场景应用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文旅主理人的类型谱系｜核心概念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文旅主理人并非单一职业，而是一个类型丰富的职业谱系：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空间主理人：民宿主人、书店店主、咖啡馆主理人、文创空间运营者。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他们经营一个物理空间，将个人审美和文化理念注入空间的每一处细节。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文旅主理人并非单一职业，而是一个类型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空间主理人：民宿主人、书店店主、咖啡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他们经营一个物理空间，将个人审美和文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文旅主理人的类型谱系｜关键要素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典型案例：大理、安顺、莫干山等地涌现的"主理人民宿"，每个都有独特的故事和风格。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线路主理人：定制旅行策划师、研学旅行设计师、主题旅行领队。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他们设计独特的旅行线路，用自己的知识和热情带领游客深入目的地。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典型案例：大理、安顺、莫干山等地涌现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线路主理人：定制旅行策划师、研学旅行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他们设计独特的旅行线路，用自己的知识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文旅主理人的类型谱系｜机制拆解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典型案例："吃货请闭眼"美食线路主理人、"博物馆有意思"文博线路主理人。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内容主理人：文旅博主、旅行作家、文旅短视频创作者。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他们通过内容吸引粉丝，再通过广告、带货、知识付费等方式变现。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典型案例："吃货请闭眼"美食线路主理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内容主理人：文旅博主、旅行作家、文旅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他们通过内容吸引粉丝，再通过广告、带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文旅主理人的类型谱系｜方法路径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典型案例：房琪kiki（旅行内容创作者）、破产兄弟（文博内容创作者）。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品牌主理人：文创产品设计师、地方特产品牌创始人、文旅IP运营者。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他们创造具有文化内涵的品牌和产品。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典型案例：房琪kiki（旅行内容创作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品牌主理人：文创产品设计师、地方特产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他们创造具有文化内涵的品牌和产品。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文旅主理人的类型谱系｜工具与数据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典型案例：故宫文创、三星堆文创背后的品牌主理人团队。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活动主理人：音乐节策划人、市集组织者、文化沙龙主理人。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他们策划和执行文旅活动，创造临时的"文旅事件"。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典型案例：故宫文创、三星堆文创背后的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活动主理人：音乐节策划人、市集组织者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他们策划和执行文旅活动，创造临时的"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主理人经济的商业模式｜核心概念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主理人经济的商业模式核心是"个人IP×资源整合×AI增效"。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收入来源多元化：传统从业者依赖单一工资收入，主理人通常拥有3-5个收入来源——产品/服务销售、内容变现（广告、带货）、知识付费（…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轻资产运营：主理人不需要拥有酒店、景区等重资产，而是通过"整合+策划+运营"创造价值。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主理人经济的商业模式核心是"个人IP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收入来源多元化：传统从业者依赖单一工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轻资产运营：主理人不需要拥有酒店、景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主理人经济的商业模式｜关键要素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轻资产意味着低风险、高灵活性和快速迭代能力。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社群驱动增长：主理人的核心资产不是产品而是社群——一群认同其价值观和生活方式的忠实用户。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社群不仅是消费者，更是内容生产者、口碑传播者和产品共创者。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轻资产意味着低风险、高灵活性和快速迭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社群驱动增长：主理人的核心资产不是产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社群不仅是消费者，更是内容生产者、口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主理人经济的商业模式｜机制拆解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AI赋能降本增效：AI工具使主理人可以一人完成过去需要一个团队的工作——AI写作助手生成文案、AI设计工具制作视觉素材、AI客服…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这大幅降低了主理人的创业门槛和运营成本。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本节核心问题是：如何把“主理人经济的商业模式”转化为可执行的文旅创业行动。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AI赋能降本增效：AI工具使主理人可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这大幅降低了主理人的创业门槛和运营成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本节核心问题是：如何把“主理人经济的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主理人经济的商业模式｜方法路径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主理人经济的商业模式｜工具与数据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案例：广东文旅兴趣营与主理人生态｜核心概念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广东文旅兴趣营是国内首个系统性培育文旅主理人的公益项目，由广东省旅游协会指导。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项目通过"课程培训+实战项目+社群陪伴"的方式，帮助年轻人从"文旅爱好者"成长为"文旅主理人"。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兴趣营的独特之处在于"生态化培育"——不是培养孤立的个体，而是构建一个包含导师、同伴、资源、渠道的主理人生态。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广东文旅兴趣营是国内首个系统性培育文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项目通过"课程培训+实战项目+社群陪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兴趣营的独特之处在于"生态化培育"—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案例：广东文旅兴趣营与主理人生态｜关键要素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学员在培训期间就组队完成真实项目，毕业后进入生态持续获得支持和合作机会。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这种"先建生态再育人"的模式，对全国文旅人才培养具有借鉴意义。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本节核心问题是：如何把“案例：广东文旅兴趣营与主理人生态”转化为可执行的文旅创业行动。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学员在培训期间就组队完成真实项目，毕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这种"先建生态再育人"的模式，对全国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本节核心问题是：如何把“案例：广东文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案例：广东文旅兴趣营与主理人生态｜机制拆解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案例：广东文旅兴趣营与主理人生态｜方法路径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案例：广东文旅兴趣营与主理人生态｜工具与数据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案例：贵州文旅主理人创新创业大赛｜核心概念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2025年7月，贵州省举办首届文旅主理人创新创业大赛。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大赛以"发掘、培育一批具有创新思维、运营能力与文化情怀的文旅主理人"为宗旨，设置民宿运营、文创开发、线路设计、数字化营销等多个赛道。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大赛的创新点在于：不是评选"项目计划书"，而是考核"主理人"本人的综合能力——文化理解、创意表达、商业逻辑、AI应用、现场感染力。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年7月，贵州省举办首届文旅主理人创新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大赛以"发掘、培育一批具有创新思维、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大赛的创新点在于：不是评选"项目计划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案例：贵州文旅主理人创新创业大赛｜关键要素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这种"评人不评项目"的方式，精准对应了主理人经济的核心逻辑。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贵州省将文旅主理人培育纳入"十四五"文旅人才规划，计划到2027年培育1000名文旅主理人。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贵州多民族文化和丰富旅游资源与主理人经济高度契合——"小而美"的文旅项目正是主理人的最佳舞台。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这种"评人不评项目"的方式，精准对应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贵州省将文旅主理人培育纳入"十四五"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贵州多民族文化和丰富旅游资源与主理人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案例：贵州文旅主理人创新创业大赛｜机制拆解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本节核心问题是：如何把“案例：贵州文旅主理人创新创业大赛”转化为可执行的文旅创业行动。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本节核心问题是：如何把“案例：贵州文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案例：贵州文旅主理人创新创业大赛｜方法路径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案例：贵州文旅主理人创新创业大赛｜工具与数据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主理人的起源与演进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文旅主理人的定义与核心能力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文旅主理人的类型谱系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主理人经济的商业模式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案例：广东文旅兴趣营与主理人生态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案例：贵州文旅主理人创新创业大赛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围绕“文旅主理人：新职业的标杆”选择一个真实案例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围绕“文旅主理人：新职业的标杆”选择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主理人的起源与演进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文旅主理人的定义与核心能力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文旅主理人的类型谱系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主理人经济的商业模式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案例：广东文旅兴趣营与主理人生态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案例：贵州文旅主理人创新创业大赛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文旅主理人：新职业的标杆</dc:title>
  <dc:subject>《AI时代文旅行业职业发展规划和路径》逐章教学课件：第4章</dc:subject>
  <dc:creator>祝刚</dc:creator>
  <cp:lastModifiedBy>祝刚</cp:lastModifiedBy>
  <cp:revision>1</cp:revision>
  <dcterms:created xsi:type="dcterms:W3CDTF">2026-08-03T17:32:26Z</dcterms:created>
  <dcterms:modified xsi:type="dcterms:W3CDTF">2026-08-03T17:32:26Z</dcterms:modified>
</cp:coreProperties>
</file>