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传统文旅岗位的AI化转型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29321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从真实案例进入“传统文旅岗位的AI化转型”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349823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413224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从真实案例进入“传统文旅岗位的AI化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传统导游的核心工作是讲解、带团、协调。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在AI时代，这些工作正在被重新定义。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AI语音合成和实时翻译技术使多语言讲解不再是壁垒，但AI无法替代的是：对地方文化的深度理解、对游客情绪的敏锐捕捉、对突发状况的灵…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传统导游的核心工作是讲解、带团、协调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在AI时代，这些工作正在被重新定义。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AI语音合成和实时翻译技术使多语言讲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新一代导游的角色正在从"讲解员"升级为"体验设计师"——他们设计游览的情绪曲线，策划互动环节，用故事串联景点，用个人魅力创造独特…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华住集团的实践提供了启示：AI客服"华小住"处理标准问询，但高端客户的个性化服务仍由人类提供。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导游行业同理——AI承担信息传递，人类承担情感连接。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新一代导游的角色正在从"讲解员"升级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华住集团的实践提供了启示：AI客服"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导游行业同理——AI承担信息传递，人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掌握AI工具的导游（如使用AI生成个性化讲解词、用数据分析游客偏好、用AI辅助路线优化）正在获得显著的竞争优势。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本节核心问题是：如何把“导游→AI增强型体验设计师”转化为可执行的文旅创业行动。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掌握AI工具的导游（如使用AI生成个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本节核心问题是：如何把“导游→AI增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传统导游的核心工作是讲解、带团、协调。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673376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传统导游的核心工作是讲解、带团、协调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在AI时代，这些工作正在被重新定义。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AI语音合成和实时翻译技术使多语言讲解不再是壁垒，但AI无法替代的是：对地方文化的深度理解、对游客情绪的敏锐捕捉、对突发状况的灵…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新一代导游的角色正在从"讲解员"升级为"体验设计师"——他们设计游览的情绪曲线，策划互动环节，用故事串联景点，用个人魅力创造独特…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在AI时代，这些工作正在被重新定义。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AI语音合成和实时翻译技术使多语言讲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新一代导游的角色正在从"讲解员"升级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计调（旅游行程计划调度）是旅行社的核心岗位，涉及酒店预订、交通安排、景点组合、成本核算等复杂工作。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传统计调依赖经验和Excel表格，效率低下且难以应对个性化需求。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AI时代的计调正在转型为"智能行程优化师"。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计调（旅游行程计划调度）是旅行社的核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传统计调依赖经验和Excel表格，效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AI时代的计调正在转型为"智能行程优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多约束优化算法可以在一分钟内完成过去需要数小时的手工排程，而且结果更优。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AI推荐引擎根据用户画像自动匹配酒店和景点组合。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自然语言处理技术使"我想带孩子去一个不太累、有教育意义、预算5000以内的地方"这类模糊需求可以直接转化为结构化行程。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多约束优化算法可以在一分钟内完成过去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AI推荐引擎根据用户画像自动匹配酒店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自然语言处理技术使"我想带孩子去一个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但AI优化的是"效率"，人才的价值在于"创意"和"共情"。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智能行程优化师的核心能力不再是"排程速度"，而是"需求洞察"和"体验创新"——理解客户没有说出口的深层需求，设计超越预期的惊喜体验。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本节核心问题是：如何把“计调→智能行程优化师”转化为可执行的文旅创业行动。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但AI优化的是"效率"，人才的价值在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智能行程优化师的核心能力不再是"排程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本节核心问题是：如何把“计调→智能行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计调（旅游行程计划调度）是旅行社的核心岗位，涉及酒店预订、交通安排、景点组合、成本核算等复杂工作。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传统计调依赖经验和Excel表格，效率低下且难以应对个性化需求。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AI时代的计调正在转型为"智能行程优化师"。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计调（旅游行程计划调度）是旅行社的核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传统计调依赖经验和Excel表格，效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AI时代的计调正在转型为"智能行程优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景区运营涵盖票务、安保、导览、营销、设施维护等多个环节。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AI和物联网技术正在重塑每一个环节。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智慧票务系统实现动态定价和流量控制，AI视觉识别替代人工巡检，数字孪生技术支持远程设施监控。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景区运营涵盖票务、安保、导览、营销、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AI和物联网技术正在重塑每一个环节。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智慧票务系统实现动态定价和流量控制，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景区运营者的角色从"现场管理者"转变为"数字场景运营官"——他们通过数据仪表盘实时监控景区运营状态，用AI预测客流高峰并提前调度…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大同博物馆的数字人导览项目展示了新模式：数字人负责标准导览，人类运营者负责数字人的内容更新、交互设计、数据分析和策略优化。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景区运营不再是"管人管事"，而是"管数据管体验"。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景区运营者的角色从"现场管理者"转变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大同博物馆的数字人导览项目展示了新模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景区运营不再是"管人管事"，而是"管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本节核心问题是：如何把“景区运营→数字场景运营官”转化为可执行的文旅创业行动。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本节核心问题是：如何把“景区运营→数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景区运营涵盖票务、安保、导览、营销、设施维护等多个环节。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AI和物联网技术正在重塑每一个环节。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景区运营涵盖票务、安保、导览、营销、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AI和物联网技术正在重塑每一个环节。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酒店行业是AI应用最深入的文旅领域之一。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从华住"万店AI客服"到云迹科技的酒店服务机器人HDOS，AI正在改变酒店服务的每一个触点。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但AI自动化的是"功能"，人类设计的是"体验"。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酒店行业是AI应用最深入的文旅领域之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从华住"万店AI客服"到云迹科技的酒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但AI自动化的是"功能"，人类设计的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智慧服务设计师的工作是：定义AI与人类的分工边界，设计服务流程中的"关键时刻"（Moment of Truth），确保技术增强而…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例如，AI可以处理入住办理和退房结算，但"欢迎茶饮"和"道别问候"应该由人类完成——因为这是创造情感记忆的关键时刻。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智慧服务设计师需要既懂技术又懂人心，是酒店行业最稀缺的复合型人才。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智慧服务设计师的工作是：定义AI与人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例如，AI可以处理入住办理和退房结算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智慧服务设计师需要既懂技术又懂人心，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本节核心问题是：如何把“酒店管理→智慧服务设计师”转化为可执行的文旅创业行动。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本节核心问题是：如何把“酒店管理→智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酒店行业是AI应用最深入的文旅领域之一。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从华住"万店AI客服"到云迹科技的酒店服务机器人HDOS，AI正在改变酒店服务的每一个触点。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酒店行业是AI应用最深入的文旅领域之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从华住"万店AI客服"到云迹科技的酒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传统旅行社面临OTA（在线旅游平台）和AI的双重冲击，单纯的中介价值急剧萎缩。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但旅行需求本身没有减少，只是交易方式和价值创造方式发生了变化。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转型方向之一是成为"文旅平台生态运营者"——不再是简单的机票+酒店打包商，而是目的地的资源整合者、体验产品的策划者、社群的运营者。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传统旅行社面临OTA（在线旅游平台）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但旅行需求本身没有减少，只是交易方式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转型方向之一是成为"文旅平台生态运营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他们用AI工具管理供应链、用数据驱动产品设计、用社交媒体构建私域流量池。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"享梦游"等新型文旅平台展示了另一种可能：平台提供技术底座和供应链支持，个体创业者（OPC）专注于客户获取和体验交付。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传统旅行社可以转型为这种"平台+个体"生态中的平台方或头部OPC。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他们用AI工具管理供应链、用数据驱动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"享梦游"等新型文旅平台展示了另一种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传统旅行社可以转型为这种"平台+个体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本节核心问题是：如何把“旅行社→文旅平台生态运营者”转化为可执行的文旅创业行动。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本节核心问题是：如何把“旅行社→文旅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传统旅行社面临OTA（在线旅游平台）和AI的双重冲击，单纯的中介价值急剧萎缩。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但旅行需求本身没有减少，只是交易方式和价值创造方式发生了变化。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传统旅行社面临OTA（在线旅游平台）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但旅行需求本身没有减少，只是交易方式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围绕“传统文旅岗位的AI化转型”选择一个真实案例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围绕“传统文旅岗位的AI化转型”选择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导游→AI增强型体验设计师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计调→智能行程优化师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景区运营→数字场景运营官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酒店管理→智慧服务设计师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旅行社→文旅平台生态运营者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AI时代文旅行业职业发展规划和路径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传统文旅岗位的AI化转型</dc:title>
  <dc:subject>《AI时代文旅行业职业发展规划和路径》逐章教学课件：第2章</dc:subject>
  <dc:creator>祝刚</dc:creator>
  <cp:lastModifiedBy>祝刚</cp:lastModifiedBy>
  <cp:revision>1</cp:revision>
  <dcterms:created xsi:type="dcterms:W3CDTF">2026-08-03T17:28:58Z</dcterms:created>
  <dcterms:modified xsi:type="dcterms:W3CDTF">2026-08-03T17:28:58Z</dcterms:modified>
</cp:coreProperties>
</file>