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AI时代的文旅行业职业新图景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从真实案例进入“AI时代的文旅行业职业新图景”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从真实案例进入“AI时代的文旅行业职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时代文旅行业职业发展规划和路径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2026年的文旅行业呈现一幅奇特的图景：一方面，国内旅游人次屡创新高，文化和旅游部数据显示上半年出游人次达32.85亿，同比增长…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另一方面，传统旅行社门店加速关闭、景区售票窗口减少、酒店前台被自助机取代。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行业没有萎缩，但里面的"人"正在被重新定义。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年的文旅行业呈现一幅奇特的图景：一方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另一方面，传统旅行社门店加速关闭、景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行业没有萎缩，但里面的"人"正在被重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这种看似矛盾的现象背后，是一场深刻的职业范式转换——从"找一份工作"到"创造一份事业"，从"雇佣关系"到"平台协作"，从"单一岗…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传统的职业观念建立在工业化时代的三个假设之上：稳定雇佣、线性晋升、技能专用。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而AI时代打破了这三个假设——稳定被敏捷取代，线性被非线性取代，专用被通用+AI增强取代。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时代文旅行业职业发展规划和路径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文旅行业作为"人对人"服务的典型行业，曾被认为是最难被AI替代的领域。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但2024-2026年的实践证明，AI不是在"替代"人，而是在"重新定义"人。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导游没有被AI导游取代，但"会用AI的导游"正在取代"不会用AI的导游"；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文旅行业作为"人对人"服务的典型行业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但2024-2026年的实践证明，A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导游没有被AI导游取代，但"会用AI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旅行社没有消失，但"平台化的个人旅行社"正在取代"传统门店式的旅行社"。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本节核心问题是：如何把“从"就业"到"创业"：职业观念的范式转换”转化为可执行的文旅创业行动。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旅行社没有消失，但"平台化的个人旅行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本节核心问题是：如何把“从"就业"到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2026年的文旅行业呈现一幅奇特的图景：一方面，国内旅游人次屡创新高，文化和旅游部数据显示上半年出游人次达32.85亿，同比增长…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年的文旅行业呈现一幅奇特的图景：一方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另一方面，传统旅行社门店加速关闭、景区售票窗口减少、酒店前台被自助机取代。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行业没有萎缩，但里面的"人"正在被重新定义。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这种看似矛盾的现象背后，是一场深刻的职业范式转换——从"找一份工作"到"创造一份事业"，从"雇佣关系"到"平台协作"，从"单一岗…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另一方面，传统旅行社门店加速关闭、景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行业没有萎缩，但里面的"人"正在被重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这种看似矛盾的现象背后，是一场深刻的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学术界和产业界对AI影响就业的研究形成了基本共识：AI的影响不是简单的"替代"，而是三重效应的叠加。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替代效应（Substitution Effect）主要作用于高度标准化、重复性的工作岗位。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在文旅行业，票务处理、标准问询、数据录入、简单翻译等岗位最先受到冲击。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学术界和产业界对AI影响就业的研究形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43082" y="2302669"/>
            <a:ext cx="182393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替代效应（Substitution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在文旅行业，票务处理、标准问询、数据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OTA平台的AI客服已经能处理80%以上的标准咨询，景区智能闸机取代了人工检票，AI生成工具让基础文案岗位需求大幅下降。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增强效应（Augmentation Effect）是AI对文旅就业最主要的影响方式。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AI作为"副驾驶"，使从业者的能力边界大幅扩展。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OTA平台的AI客服已经能处理80%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增强效应（Augmentation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AI作为"副驾驶"，使从业者的能力边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一位掌握了AI工具的导游，可以同时完成路线规划、多语言讲解、社交媒体内容生成、客户需求分析等工作，其产出效率相当于传统模式下3-…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这就是"一人成军"的技术基础。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创造效应（Creation Effect）表现为全新职业的诞生。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一位掌握了AI工具的导游，可以同时完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这就是"一人成军"的技术基础。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创造效应（Creation Effe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AI提示工程师、数字文旅运营师、文旅智能体训练师、沉浸式体验策划师——这些职业在2020年尚不存在，到2026年已成为招聘市场的…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人社部2026年上半年新增34个新职业、84个新工种，其中与文旅和AI相关的超过10个。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三重效应的叠加结果并非就业总量的减少，而是就业结构的深刻调整。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AI提示工程师、数字文旅运营师、文旅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人社部2026年上半年新增34个新职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三重效应的叠加结果并非就业总量的减少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世界经济论坛《2025年未来就业报告》预测，到2030年AI将净创造7800万个新岗位，文旅行业将是净增长最显著的行业之一。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本节核心问题是：如何把“AI对文旅就业的三重影响：替代、增强、创造”转化为可执行的文旅创业行动。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世界经济论坛《2025年未来就业报告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本节核心问题是：如何把“AI对文旅就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学术界和产业界对AI影响就业的研究形成了基本共识：AI的影响不是简单的"替代"，而是三重效应的叠加。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学术界和产业界对AI影响就业的研究形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全球文旅人才市场呈现四大趋势：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趋势一：技能需求从"知道什么"转向"能做什么"。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学历和证书的价值在下降，项目作品集和实操能力在上升。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全球文旅人才市场呈现四大趋势：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趋势一：技能需求从"知道什么"转向"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学历和证书的价值在下降，项目作品集和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雇主越来越关注候选人"用AI完成了什么"，而非"学过什么课程"。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趋势二：终身雇佣制消亡，项目制协作兴起。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文旅行业的平均在职时间从2015年的4.2年降至2025年的2.1年。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雇主越来越关注候选人"用AI完成了什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趋势二：终身雇佣制消亡，项目制协作兴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文旅行业的平均在职时间从2015年的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从业者更频繁地在项目间切换，在平台间流动，在身份间转换。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趋势三：地理边界模糊，全球远程协作常态化。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一位在贵阳的文旅策划师可以为三亚的景区设计体验方案，一位在安顺的文创设计师可以为东南亚客户开发数字藏品。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从业者更频繁地在项目间切换，在平台间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趋势三：地理边界模糊，全球远程协作常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一位在贵阳的文旅策划师可以为三亚的景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文旅人才市场正在从"本地化"走向"全球本地化"（Glocal）。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趋势四：个人品牌价值超越组织品牌价值。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头部文旅博主的个人IP影响力已经超过大多数中型旅行社的品牌影响力。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文旅人才市场正在从"本地化"走向"全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趋势四：个人品牌价值超越组织品牌价值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头部文旅博主的个人IP影响力已经超过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KOL/KOC（关键意见领袖/关键意见消费者）驱动的文旅消费模式，使个人品牌成为最重要的职业资产。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本节核心问题是：如何把“全球文旅人才市场的新趋势”转化为可执行的文旅创业行动。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KOL/KOC（关键意见领袖/关键意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本节核心问题是：如何把“全球文旅人才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全球文旅人才市场呈现四大趋势：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全球文旅人才市场呈现四大趋势：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中国政府高度重视AI时代的就业转型和文旅人才培养。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2025年国务院发布《关于深入实施"人工智能+"行动的意见》，明确提出要"推进人工智能技术激活文旅资源价值、优化文旅服务供给，着…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2025年7月，工业和信息化部工业文化发展中心启动"数字文旅规划与运营师"培训项目，标志着数字文旅人才首次纳入国家级培训体系。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中国政府高度重视AI时代的就业转型和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年国务院发布《关于深入实施"人工智能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年7月，工业和信息化部工业文化发展中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同年，人社部将"文创产品策划运营师"纳入新职业分类大典。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2025年9月，贵州省举办首届文旅主理人创新创业大赛，以"主理人"概念引领文旅人才评价体系创新。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2026年4月，漳州龙文区揭牌全国首个"数字文旅OPC社区"，为一人公司模式提供政策试验田。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同年，人社部将"文创产品策划运营师"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年9月，贵州省举办首届文旅主理人创新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年4月，漳州龙文区揭牌全国首个"数字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在高等教育领域，数字文旅专业已在多所院校设立。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2025年全国已有超过60所高校开设数字文旅相关专业或方向，但师资和课程体系仍处于建设初期。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本系列教材正是响应这一人才培养需求而编写。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在高等教育领域，数字文旅专业已在多所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年全国已有超过60所高校开设数字文旅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本系列教材正是响应这一人才培养需求而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本节核心问题是：如何把“中国文旅职业变革的政策环境”转化为可执行的文旅创业行动。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本节核心问题是：如何把“中国文旅职业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中国政府高度重视AI时代的就业转型和文旅人才培养。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2025年国务院发布《关于深入实施"人工智能+"行动的意见》，明确提出要"推进人工智能技术激活文旅资源价值、优化文旅服务供给，着…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中国政府高度重视AI时代的就业转型和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年国务院发布《关于深入实施"人工智能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2025年7月，工业和信息化部工业文化发展中心启动"数字文旅规划与运营师"培训项目，标志着数字文旅人才首次纳入国家级培训体系。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同年，人社部将"文创产品策划运营师"纳入新职业分类大典。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2025年9月，贵州省举办首届文旅主理人创新创业大赛，以"主理人"概念引领文旅人才评价体系创新。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年7月，工业和信息化部工业文化发展中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同年，人社部将"文创产品策划运营师"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年9月，贵州省举办首届文旅主理人创新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围绕“AI时代的文旅行业职业新图景”选择一个真实案例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围绕“AI时代的文旅行业职业新图景”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从"就业"到"创业"：职业观念的范式转换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AI对文旅就业的三重影响：替代、增强、创造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全球文旅人才市场的新趋势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中国文旅职业变革的政策环境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AI时代的文旅行业职业新图景</dc:title>
  <dc:subject>《AI时代文旅行业职业发展规划和路径》逐章教学课件：第1章</dc:subject>
  <dc:creator>祝刚</dc:creator>
  <cp:lastModifiedBy>祝刚</cp:lastModifiedBy>
  <cp:revision>1</cp:revision>
  <dcterms:created xsi:type="dcterms:W3CDTF">2026-08-03T17:26:58Z</dcterms:created>
  <dcterms:modified xsi:type="dcterms:W3CDTF">2026-08-03T17:26:58Z</dcterms:modified>
</cp:coreProperties>
</file>