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未来展望与行动建议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从真实案例进入“未来展望与行动建议”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从真实案例进入“未来展望与行动建议”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6——AI时代文旅安全与智能风控\assets\docx_media\image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基于当前技术演进和行业动态，未来五年文旅安全将呈现以下趋势：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趋势一：AI安全从"辅助"到"主导"。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到2028年，AI将在景区安全监测中从"辅助人类"发展为"主导感知"——80%以上的安全事件将由AI首先发现和预警。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基于当前技术演进和行业动态，未来五年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趋势一：AI安全从"辅助"到"主导"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到2028年，AI将在景区安全监测中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但"主导感知"不等于"主导决策"——最终决策权仍属于人类。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人机关系将从"人在回路上"（Human-in-the-loop）演变为"人在回路上方"（Human-over-the-loop）…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趋势二：安全从"成本中心"到"价值中心"。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但"主导感知"不等于"主导决策"——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人机关系将从"人在回路上"（Huma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趋势二：安全从"成本中心"到"价值中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安全投入将不再被视为"不得不花的钱"，而是品牌价值和游客信任的核心来源。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"安全认证"将成为游客选择目的地和景区的重要参考——就像今天的星级评定一样。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安全做得好将成为竞争优势，而非仅是合规底线。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安全投入将不再被视为"不得不花的钱"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"安全认证"将成为游客选择目的地和景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安全做得好将成为竞争优势，而非仅是合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趋势三：数据安全从"合规驱动"到"信任驱动"。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随着游客数据素养的提升，数据保护将从"法律要求"升级为"用户期待"。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透明的数据实践和可信的隐私保护将成为文旅企业的核心竞争力。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趋势三：数据安全从"合规驱动"到"信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随着游客数据素养的提升，数据保护将从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透明的数据实践和可信的隐私保护将成为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趋势四：AI对抗AI的安全军备竞赛加剧。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攻击方使用AI自动化生成攻击（深度伪造、自动化钓鱼、对抗性攻击），防守方使用AI自动化防御（异常检测、自动响应、威胁情报）。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安全领域将成为AI对抗AI的前沿阵地。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趋势四：AI对抗AI的安全军备竞赛加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攻击方使用AI自动化生成攻击（深度伪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安全领域将成为AI对抗AI的前沿阵地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趋势五：安全人才培养体系化。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高校将开设"文旅安全""AI安全"等交叉学科方向。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安全从业者的职业发展路径将更加清晰——从安全工程师到安全架构师到首席安全官（CSO）。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趋势五：安全人才培养体系化。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高校将开设"文旅安全""AI安全"等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安全从业者的职业发展路径将更加清晰—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本节核心问题是：如何把“2026-2030文旅安全趋势预测”转化为可执行的文旅创业行动。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本节核心问题是：如何把“2026-2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量子计算对安全的冲击：量子计算机一旦实用化，将能在短时间内破解当前广泛使用的RSA、ECC等公钥加密算法。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这意味着今天加密存储的游客数据可能在未来的某一天被解密。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文旅企业应关注"后量子密码学"（PQC）的发展，提前规划加密算法的迁移。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量子计算对安全的冲击：量子计算机一旦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这意味着今天加密存储的游客数据可能在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文旅企业应关注"后量子密码学"（PQ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区块链在安全中的应用：区块链的不可篡改和可追溯特性在文旅安全中有独特价值——安全事件的证据链保全（防止篡改监控录像和操作日志）、…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联邦学习与隐私计算：联邦学习允许多个景区在不共享原始数据的前提下联合训练AI安全模型——各景区的游客数据不出本地，但模型能力共享。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这既保护了数据隐私，又解决了单个景区数据量不足以训练高质量AI模型的问题。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区块链在安全中的应用：区块链的不可篡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联邦学习与隐私计算：联邦学习允许多个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这既保护了数据隐私，又解决了单个景区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AI安全大模型：类似GPT的通用大模型思路，安全领域的专用大模型正在兴起。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文旅安全大模型可以：理解自然语言描述的安全事件、自动生成安全报告和预案、回答安全管理者的咨询问题、持续学习最新的安全威胁和防御技术。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本节核心问题是：如何把“前沿技术展望：量子安全与区块链溯源”转化为可执行的文旅创业行动。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AI安全大模型：类似GPT的通用大模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文旅安全大模型可以：理解自然语言描述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本节核心问题是：如何把“前沿技术展望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量子计算对安全的冲击：量子计算机一旦实用化，将能在短时间内破解当前广泛使用的RSA、ECC等公钥加密算法。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这意味着今天加密存储的游客数据可能在未来的某一天被解密。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文旅企业应关注"后量子密码学"（PQC）的发展，提前规划加密算法的迁移。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量子计算对安全的冲击：量子计算机一旦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这意味着今天加密存储的游客数据可能在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文旅企业应关注"后量子密码学"（PQ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区块链在安全中的应用：区块链的不可篡改和可追溯特性在文旅安全中有独特价值——安全事件的证据链保全（防止篡改监控录像和操作日志）、…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联邦学习与隐私计算：联邦学习允许多个景区在不共享原始数据的前提下联合训练AI安全模型——各景区的游客数据不出本地，但模型能力共享。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这既保护了数据隐私，又解决了单个景区数据量不足以训练高质量AI模型的问题。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区块链在安全中的应用：区块链的不可篡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联邦学习与隐私计算：联邦学习允许多个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这既保护了数据隐私，又解决了单个景区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基于能力成熟度模型（CMM）的思路，构建文旅安全成熟度五级评估模型：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1：初始级（Initial）。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安全管理依赖个人经验，缺乏系统化的流程和工具。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基于能力成熟度模型（CMM）的思路，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1：初始级（Initia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安全管理依赖个人经验，缺乏系统化的流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安全事件以被动响应为主。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2：管理级（Managed）。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建立了基本的安全管理制度和流程。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安全事件以被动响应为主。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2：管理级（Manage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建立了基本的安全管理制度和流程。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部署了基础的视频监控和消防系统。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安全事件有记录和跟进。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AI应用限于个别单点工具。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部署了基础的视频监控和消防系统。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安全事件有记录和跟进。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AI应用限于个别单点工具。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3：定义级（Defined）。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建立了标准化的安全管理体系。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安全数据实现了初步整合。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3：定义级（Define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建立了标准化的安全管理体系。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安全数据实现了初步整合。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AI在客流监测、视频分析等场景有系统化应用。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4：量化级（Quantitatively Managed）。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安全管理以数据驱动，关键指标有量化监控。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AI在客流监测、视频分析等场景有系统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4：量化级（Quanti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安全管理以数据驱动，关键指标有量化监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AI在多个安全场景深度应用，实现了预测预警和辅助决策。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5：优化级（Optimizing）。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安全成为组织文化和核心竞争力的有机部分。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AI在多个安全场景深度应用，实现了预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5：优化级（Optimi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安全成为组织文化和核心竞争力的有机部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AI安全体系高度自动化、智能化、自适应。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安全能力持续创新，引领行业最佳实践。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评估方法：从组织治理、技术能力、流程规范、人员能力、绩效指标五个维度，每个维度1-5分，加权平均得出总体成熟度等级。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AI安全体系高度自动化、智能化、自适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安全能力持续创新，引领行业最佳实践。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评估方法：从组织治理、技术能力、流程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本节核心问题是：如何把“文旅安全成熟度评估模型”转化为可执行的文旅创业行动。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本节核心问题是：如何把“文旅安全成熟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盘点现有的安全系统和数据资产——你有哪些安全系统？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它们是否被有效利用？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识别最大的安全盲区——哪些安全风险你目前"看不见"？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盘点现有的安全系统和数据资产——你有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它们是否被有效利用？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识别最大的安全盲区——哪些安全风险你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哪些安全事件你目前"反应慢"？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启动一个AI安全试点项目——不需要全面铺开，选择最紧迫的一个场景（如客流监测或舆情预警），用最小成本验证AI的价值。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短期行动（3-6个月）：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哪些安全事件你目前"反应慢"？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启动一个AI安全试点项目——不需要全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短期行动（3-6个月）：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建立安全管理数据中台——打通各安全系统的数据，实现统一监测。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部署AI安全监测系统——至少覆盖客流、消防、舆情三个核心场景。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开展全员AI安全意识培训——让每一位员工了解AI带来的安全新风险和应对方法。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建立安全管理数据中台——打通各安全系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部署AI安全监测系统——至少覆盖客流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开展全员AI安全意识培训——让每一位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中期行动（6-12个月）：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构建一体化安全指挥平台——实现统一预警、统一调度、统一响应。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建立AI安全合规体系——完成AI安全影响评估，建立持续审计机制。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中期行动（6-12个月）：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构建一体化安全指挥平台——实现统一预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建立AI安全合规体系——完成AI安全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制定安全人才培养计划——引进或培养至少一名AI安全复合型人才。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长期行动（1-3年）：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安全能力从Level 2向Level 4-5迈进——从"管理级"升级为"量化级"和"优化级"。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制定安全人才培养计划——引进或培养至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长期行动（1-3年）：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安全能力从Level 2向Level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安全从"成本中心"转型为"价值中心"——将安全能力转化为品牌价值和竞争优势。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参与行业安全标准制定——从"标准的遵守者"成为"标准的制定者"。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本节核心问题是：如何把“写给文旅安全管理者的行动建议”转化为可执行的文旅创业行动。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安全从"成本中心"转型为"价值中心"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参与行业安全标准制定——从"标准的遵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本节核心问题是：如何把“写给文旅安全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围绕“未来展望与行动建议”选择一个真实案例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围绕“未来展望与行动建议”选择一个真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2026-2030文旅安全趋势预测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前沿技术展望：量子安全与区块链溯源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文旅安全成熟度评估模型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写给文旅安全管理者的行动建议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未来展望与行动建议</dc:title>
  <dc:subject>《AI时代文旅安全与智能风控》逐章教学课件：第12章</dc:subject>
  <dc:creator>祝刚</dc:creator>
  <cp:lastModifiedBy>祝刚</cp:lastModifiedBy>
  <cp:revision>1</cp:revision>
  <dcterms:created xsi:type="dcterms:W3CDTF">2026-08-03T17:50:32Z</dcterms:created>
  <dcterms:modified xsi:type="dcterms:W3CDTF">2026-08-03T17:50:32Z</dcterms:modified>
</cp:coreProperties>
</file>