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文旅安全人才培养与能力建设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从真实案例进入“文旅安全人才培养与能力建设”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从真实案例进入“文旅安全人才培养与能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AI时代文旅安全管理者的能力模型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安全意识教育与文化建设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安全演练与AI模拟训练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跨部门安全协作机制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AI时代文旅安全管理者的能力模型｜核心概念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AI时代的文旅安全管理者需要一种全新的能力结构——既是安全专家，也是AI使用者，还是跨部门协调者。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安全专业能力：掌握安全管理的基础理论和方法——风险评估、应急预案编制、事故调查分析、安全法规。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这是安全管理的"基本功"，AI可以辅助但不能替代。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AI时代的文旅安全管理者需要一种全新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安全专业能力：掌握安全管理的基础理论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这是安全管理的"基本功"，AI可以辅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AI时代文旅安全管理者的能力模型｜关键要素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AI技术素养：理解AI的基本原理、能力边界和潜在风险。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不需要成为AI工程师，但需要能够：判断AI建议的可靠性、识别AI可能的偏见和错误、与AI技术团队有效沟通。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数据思维：能够从数据中发现问题、验证假设、评估效果。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AI技术素养：理解AI的基本原理、能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不需要成为AI工程师，但需要能够：判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数据思维：能够从数据中发现问题、验证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AI时代文旅安全管理者的能力模型｜机制拆解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看懂AI生成的态势报告，理解指标的含义和局限，用数据支持安全决策。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应急指挥能力：在高压环境下保持冷静、快速决策、有效沟通。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这是AI最难以替代的能力——AI可以提供信息和建议，但最终决策的责任和勇气来自人类。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看懂AI生成的态势报告，理解指标的含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应急指挥能力：在高压环境下保持冷静、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这是AI最难以替代的能力——AI可以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AI时代文旅安全管理者的能力模型｜方法路径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组织协调能力：安全不是安全部门一家的事。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需要协调运营、工程、市场、法务等多个部门，推动安全措施落地。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安全管理者的角色正在从"监督者"转向"赋能者"——不只是告诉别人"不能做什么"，更是帮助别人"安全地做什么"。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组织协调能力：安全不是安全部门一家的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需要协调运营、工程、市场、法务等多个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安全管理者的角色正在从"监督者"转向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AI时代文旅安全管理者的能力模型｜工具与数据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本节核心问题是：如何把“AI时代文旅安全管理者的能力模型”转化为可执行的文旅创业行动。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本节核心问题是：如何把“AI时代文旅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AI时代文旅安全管理者的能力模型｜场景应用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AI时代文旅安全管理者的能力模型｜风险与复盘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AI时代文旅安全管理者的能力模型｜核心概念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AI时代的文旅安全管理者需要一种全新的能力结构——既是安全专家，也是AI使用者，还是跨部门协调者。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安全专业能力：掌握安全管理的基础理论和方法——风险评估、应急预案编制、事故调查分析、安全法规。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AI时代的文旅安全管理者需要一种全新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安全专业能力：掌握安全管理的基础理论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安全意识教育与文化建设｜核心概念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技术手段再先进，如果缺乏安全意识，安全体系仍然脆弱。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安全意识教育的目标是让"安全"从"规章制度"内化为"行为习惯"和"组织文化"。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分层教育体系：全员基础层（基本安全知识、应急逃生技能、AI工具安全使用规范）→岗位专业层（各岗位的专项安全培训——票务岗位的数据…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技术手段再先进，如果缺乏安全意识，安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安全意识教育的目标是让"安全"从"规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分层教育体系：全员基础层（基本安全知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安全意识教育与文化建设｜关键要素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AI辅助安全教育：AI个性化生成培训内容（根据岗位和学习进度调整课程）、AI模拟安全场景（通过VR/AR进行沉浸式应急演练）、A…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安全文化建设：从"要我安全"到"我要安全"的文化转变——领导层率先垂范、安全绩效纳入考核、安全创新给予奖励、安全事件公开透明。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AI可以辅助安全文化评估——分析内部通讯中的安全关键词频次、安全建议的提交数量、安全演练的参与率等指标。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AI辅助安全教育：AI个性化生成培训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安全文化建设：从"要我安全"到"我要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AI可以辅助安全文化评估——分析内部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安全意识教育与文化建设｜机制拆解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本节核心问题是：如何把“安全意识教育与文化建设”转化为可执行的文旅创业行动。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本节核心问题是：如何把“安全意识教育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安全意识教育与文化建设｜方法路径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安全意识教育与文化建设｜工具与数据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安全意识教育与文化建设｜场景应用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技术手段再先进，如果缺乏安全意识，安全体系仍然脆弱。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安全意识教育的目标是让"安全"从"规章制度"内化为"行为习惯"和"组织文化"。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技术手段再先进，如果缺乏安全意识，安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安全意识教育的目标是让"安全"从"规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安全意识教育与文化建设｜风险与复盘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74304"/>
            <a:ext cx="3505944" cy="291152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分层教育体系：全员基础层（基本安全知识、应急逃生技能、AI工具安全使用规范）→岗位专业层（各岗位的专项安全培训——票务岗位的数据…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AI辅助安全教育：AI个性化生成培训内容（根据岗位和学习进度调整课程）、AI模拟安全场景（通过VR/AR进行沉浸式应急演练）、A…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安全文化建设：从"要我安全"到"我要安全"的文化转变——领导层率先垂范、安全绩效纳入考核、安全创新给予奖励、安全事件公开透明。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分层教育体系：全员基础层（基本安全知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AI辅助安全教育：AI个性化生成培训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安全文化建设：从"要我安全"到"我要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安全意识教育与文化建设｜核心概念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AI可以辅助安全文化评估——分析内部通讯中的安全关键词频次、安全建议的提交数量、安全演练的参与率等指标。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本节核心问题是：如何把“安全意识教育与文化建设”转化为可执行的文旅创业行动。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AI可以辅助安全文化评估——分析内部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本节核心问题是：如何把“安全意识教育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安全演练与AI模拟训练｜核心概念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安全演练是检验预案、锻炼队伍、发现问题的关键手段。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AI正在将安全演练从"年度的形式化表演"升级为"常态化的实战能力建设"。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AI模拟演练系统：构建景区的数字孪生环境，AI扮演"导演"角色——动态生成突发事件场景、模拟游客行为、评估参演人员的响应决策。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安全演练是检验预案、锻炼队伍、发现问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AI正在将安全演练从"年度的形式化表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AI模拟演练系统：构建景区的数字孪生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安全演练与AI模拟训练｜关键要素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相比传统演练，AI模拟的优势是：低成本（不需要实地封锁和人员动员）、高频次（可以随时进行）、可量化（自动记录和评估所有操作）、可…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红蓝对抗演练：红队（攻击方）尝试突破安全防线——可以是物理安全（尝试潜入禁区）、网络安全（尝试入侵系统）、社会工程（尝试通过电话…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蓝队（防守方）检测和阻止攻击。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相比传统演练，AI模拟的优势是：低成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红蓝对抗演练：红队（攻击方）尝试突破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蓝队（防守方）检测和阻止攻击。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安全演练与AI模拟训练｜机制拆解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AI可以辅助红队生成攻击策略，辅助蓝队分析防御漏洞。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桌面推演升级：传统桌面推演依赖纸质预案和口头讨论。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AI辅助的桌面推演系统可以实时模拟事件演变、计算资源消耗、评估决策后果，使推演更加逼真和深入。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AI可以辅助红队生成攻击策略，辅助蓝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桌面推演升级：传统桌面推演依赖纸质预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AI辅助的桌面推演系统可以实时模拟事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安全演练与AI模拟训练｜方法路径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演练效果评估：AI自动分析演练全过程——响应时间、决策质量、资源利用率、协调效率，生成量化评估报告，并与历史演练数据对比，追踪能…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本节核心问题是：如何把“安全演练与AI模拟训练”转化为可执行的文旅创业行动。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演练效果评估：AI自动分析演练全过程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本节核心问题是：如何把“安全演练与A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安全演练与AI模拟训练｜工具与数据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安全演练与AI模拟训练｜场景应用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安全演练与AI模拟训练｜风险与复盘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安全演练是检验预案、锻炼队伍、发现问题的关键手段。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安全演练是检验预案、锻炼队伍、发现问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安全演练与AI模拟训练｜核心概念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AI正在将安全演练从"年度的形式化表演"升级为"常态化的实战能力建设"。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AI模拟演练系统：构建景区的数字孪生环境，AI扮演"导演"角色——动态生成突发事件场景、模拟游客行为、评估参演人员的响应决策。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相比传统演练，AI模拟的优势是：低成本（不需要实地封锁和人员动员）、高频次（可以随时进行）、可量化（自动记录和评估所有操作）、可…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AI正在将安全演练从"年度的形式化表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AI模拟演练系统：构建景区的数字孪生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相比传统演练，AI模拟的优势是：低成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跨部门安全协作机制｜核心概念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文旅安全涉及多个部门和组织——景区管理方、地方政府（文旅局、应急局、公安局）、第三方服务商（安保公司、设备维保、IT服务）。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建立有效的跨部门协作机制是安全管理的核心挑战。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信息共享机制：建立跨部门的安全信息共享平台，实现预警信息、事件进展、资源状态的实时共享。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文旅安全涉及多个部门和组织——景区管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建立有效的跨部门协作机制是安全管理的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信息共享机制：建立跨部门的安全信息共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跨部门安全协作机制｜关键要素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明确共享范围和权限——什么信息需要共享、什么时候共享、通过什么渠道共享。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联合演练机制：定期组织跨部门联合演练，检验协作流程的顺畅性，发现协调中的障碍和瓶颈。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联合演练不仅是技术演练，更是"关系建设"——在非紧急状态下建立的人际信任，在紧急状态下至关重要。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明确共享范围和权限——什么信息需要共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联合演练机制：定期组织跨部门联合演练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联合演练不仅是技术演练，更是"关系建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跨部门安全协作机制｜机制拆解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联防联控协议：与公安、消防、医疗等部门签订联防联控协议，明确各方职责、响应标准和协作流程。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协议不是"一签了之"，需要定期更新和演练验证。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AI协作平台：统一的AI协作平台作为"信息中枢"和"协调引擎"——自动将信息推送给相关方、追踪任务执行进度、协调资源调配。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联防联控协议：与公安、消防、医疗等部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协议不是"一签了之"，需要定期更新和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AI协作平台：统一的AI协作平台作为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跨部门安全协作机制｜方法路径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平台降低跨部门协作的沟通成本和信息损耗。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本节核心问题是：如何把“跨部门安全协作机制”转化为可执行的文旅创业行动。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平台降低跨部门协作的沟通成本和信息损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本节核心问题是：如何把“跨部门安全协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跨部门安全协作机制｜工具与数据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跨部门安全协作机制｜场景应用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跨部门安全协作机制｜风险与复盘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文旅安全涉及多个部门和组织——景区管理方、地方政府（文旅局、应急局、公安局）、第三方服务商（安保公司、设备维保、IT服务）。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文旅安全涉及多个部门和组织——景区管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跨部门安全协作机制｜核心概念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建立有效的跨部门协作机制是安全管理的核心挑战。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信息共享机制：建立跨部门的安全信息共享平台，实现预警信息、事件进展、资源状态的实时共享。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明确共享范围和权限——什么信息需要共享、什么时候共享、通过什么渠道共享。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建立有效的跨部门协作机制是安全管理的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信息共享机制：建立跨部门的安全信息共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明确共享范围和权限——什么信息需要共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AI时代文旅安全管理者的能力模型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安全意识教育与文化建设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安全演练与AI模拟训练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跨部门安全协作机制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围绕“文旅安全人才培养与能力建设”选择一个真实案例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围绕“文旅安全人才培养与能力建设”选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AI时代文旅安全管理者的能力模型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安全意识教育与文化建设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安全演练与AI模拟训练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跨部门安全协作机制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文旅安全人才培养与能力建设</dc:title>
  <dc:subject>《AI时代文旅安全与智能风控》逐章教学课件：第11章</dc:subject>
  <dc:creator>祝刚</dc:creator>
  <cp:lastModifiedBy>祝刚</cp:lastModifiedBy>
  <cp:revision>1</cp:revision>
  <dcterms:created xsi:type="dcterms:W3CDTF">2026-08-03T17:47:59Z</dcterms:created>
  <dcterms:modified xsi:type="dcterms:W3CDTF">2026-08-03T17:47:59Z</dcterms:modified>
</cp:coreProperties>
</file>