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智慧景区安全一体化平台设计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从真实案例进入“智慧景区安全一体化平台设计”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从真实案例进入“智慧景区安全一体化平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一屏统览：全域态势感知驾驶舱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统一监测：多源数据融合与可视化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统一预警：风险分级与智能推送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统一调度：跨部门协同指挥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统一响应：闭环处置与复盘优化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安信游平台案例分析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一屏统览：全域态势感知驾驶舱｜核心概念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智慧景区安全一体化平台的核心是"一屏统览"——在一个界面上整合所有安全相关数据，为管理者提供全域态势感知。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驾驶舱设计原则：一是层次化——从宏观到微观逐层深入，首页展示全域关键指标（总客流、安全指数、预警数量），点击可下钻到具体区域和设备；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二是可视化——用热力图、折线图、仪表盘等直观方式呈现数据，减少文字阅读负担；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智慧景区安全一体化平台的核心是"一屏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驾驶舱设计原则：一是层次化——从宏观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二是可视化——用热力图、折线图、仪表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一屏统览：全域态势感知驾驶舱｜关键要素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三是智能化——AI主动推送异常信号和行动建议，而非被动等待管理者逐一排查。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跨终端适配：驾驶舱适配指挥中心大屏（全局态势）、管理PC（日常工作）、移动端（外出巡查和应急指挥）三种终端，确保管理者随时随地掌…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本节核心问题是：如何把“一屏统览：全域态势感知驾驶舱”转化为可执行的文旅创业行动。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三是智能化——AI主动推送异常信号和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跨终端适配：驾驶舱适配指挥中心大屏（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本节核心问题是：如何把“一屏统览：全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一屏统览：全域态势感知驾驶舱｜机制拆解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一屏统览：全域态势感知驾驶舱｜方法路径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一屏统览：全域态势感知驾驶舱｜工具与数据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一屏统览：全域态势感知驾驶舱｜场景应用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智慧景区安全一体化平台的核心是"一屏统览"——在一个界面上整合所有安全相关数据，为管理者提供全域态势感知。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驾驶舱设计原则：一是层次化——从宏观到微观逐层深入，首页展示全域关键指标（总客流、安全指数、预警数量），点击可下钻到具体区域和设备；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二是可视化——用热力图、折线图、仪表盘等直观方式呈现数据，减少文字阅读负担；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智慧景区安全一体化平台的核心是"一屏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驾驶舱设计原则：一是层次化——从宏观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二是可视化——用热力图、折线图、仪表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统一监测：多源数据融合与可视化｜核心概念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统一监测的核心挑战是"数据孤岛"——视频监控、票务系统、消防系统、环境监测、停车管理等各自为政。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一体化平台通过数据中台实现多源数据的汇聚和融合。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数据中台架构：数据采集层（API对接、数据库同步、IoT直连）→数据治理层（清洗、去重、标准化、质量监控）→数据服务层（统一数据…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统一监测的核心挑战是"数据孤岛"——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一体化平台通过数据中台实现多源数据的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数据中台架构：数据采集层（API对接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统一监测：多源数据融合与可视化｜关键要素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多源数据关联分析：AI将不同来源的数据进行关联，发现单一数据源无法发现的风险信号。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例如：票务数据显示某区域游客数量激增+视频AI检测到人群移动缓慢+社交媒体出现"太挤了"的抱怨——三个信号关联，触发拥挤预警。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数据可视化技术：3D GIS（地理信息系统）展示景区地形和建筑，热力图叠加客流密度，飞线图展示游客移动轨迹，仪表盘展示关键指标。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多源数据关联分析：AI将不同来源的数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例如：票务数据显示某区域游客数量激增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数据可视化技术：3D GIS（地理信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统一监测：多源数据融合与可视化｜机制拆解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可视化不只是"好看"，更是"好用"——让管理者在最短时间内获得最关键的信息。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本节核心问题是：如何把“统一监测：多源数据融合与可视化”转化为可执行的文旅创业行动。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可视化不只是"好看"，更是"好用"—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本节核心问题是：如何把“统一监测：多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统一监测：多源数据融合与可视化｜方法路径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统一监测：多源数据融合与可视化｜工具与数据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统一监测：多源数据融合与可视化｜场景应用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统一监测的核心挑战是"数据孤岛"——视频监控、票务系统、消防系统、环境监测、停车管理等各自为政。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统一监测的核心挑战是"数据孤岛"——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统一预警：风险分级与智能推送｜核心概念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统一预警系统将各类风险信号汇聚到统一的预警引擎，进行智能分级和精准推送。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预警引擎：基于规则和AI模型双引擎。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规则引擎处理已知风险模式（如"客流超过警戒值"），AI模型识别未知风险模式（如异常的客流时空分布模式）。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统一预警系统将各类风险信号汇聚到统一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预警引擎：基于规则和AI模型双引擎。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规则引擎处理已知风险模式（如"客流超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统一预警：风险分级与智能推送｜关键要素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双引擎互补，兼顾精准性和灵活性。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风险分级：红色预警（立即启动应急响应）→橙色预警（密切关注，准备响应）→黄色预警（加强监测，通知相关人员）→蓝色提示（常规信息通…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智能推送：不是"所有预警推送给所有人"，而是根据预警类型和等级，精准推送给相关责任人——消防预警推送给消防主管，客流预警推送给运…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双引擎互补，兼顾精准性和灵活性。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风险分级：红色预警（立即启动应急响应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智能推送：不是"所有预警推送给所有人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统一预警：风险分级与智能推送｜机制拆解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推送渠道包括：平台弹窗、短信、电话、对讲机。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预警闭环管理：每一条预警从发出到处置到关闭，全程追踪。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超时未处理的预警自动升级和扩大推送范围。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推送渠道包括：平台弹窗、短信、电话、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预警闭环管理：每一条预警从发出到处置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超时未处理的预警自动升级和扩大推送范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统一预警：风险分级与智能推送｜方法路径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月度统计预警处置效率，持续优化预警规则。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本节核心问题是：如何把“统一预警：风险分级与智能推送”转化为可执行的文旅创业行动。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月度统计预警处置效率，持续优化预警规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本节核心问题是：如何把“统一预警：风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统一预警：风险分级与智能推送｜工具与数据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统一调度：跨部门协同指挥｜核心概念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统一调度系统将各部门的指挥调度整合到一个平台上，实现"一令通办"。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调度指挥架构：指挥长（总体决策）→各专业组长（消防、医疗、安保、交通、通讯）→一线人员。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AI辅助指挥长进行全局态势判断和资源调配，辅助各专业组长进行本专业领域的任务分配和进度追踪。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统一调度系统将各部门的指挥调度整合到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调度指挥架构：指挥长（总体决策）→各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AI辅助指挥长进行全局态势判断和资源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统一调度：跨部门协同指挥｜关键要素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一键调度：预案启动后，系统自动向所有相关人员推送任务指令——"消防1组请前往A区3号点位""医疗2组请在B区游客中心设置临时救护…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指令包含任务描述、目标位置、建议路线、预计时间。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资源可视化调度：GIS地图上实时显示所有资源的位置和状态——消防车在哪里、救护车在哪里、安保人员在哪里。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一键调度：预案启动后，系统自动向所有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指令包含任务描述、目标位置、建议路线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资源可视化调度：GIS地图上实时显示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统一调度：跨部门协同指挥｜机制拆解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指挥长可以像"下棋"一样调配资源，AI提供最优调度方案建议。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通讯融合：将不同通讯系统（对讲机、手机、广播、大屏）整合为统一通讯平台。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AI可以在不同系统间自动转接和广播——将对讲机的指令同步显示在手机App上，将大屏公告内容自动通过广播播报。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指挥长可以像"下棋"一样调配资源，A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通讯融合：将不同通讯系统（对讲机、手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AI可以在不同系统间自动转接和广播—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统一调度：跨部门协同指挥｜方法路径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本节核心问题是：如何把“统一调度：跨部门协同指挥”转化为可执行的文旅创业行动。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本节核心问题是：如何把“统一调度：跨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统一调度：跨部门协同指挥｜工具与数据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统一响应：闭环处置与复盘优化｜核心概念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统一响应确保每一起安全事件得到从"发现"到"关闭"的闭环处置。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处置流程标准化：每类事件有标准化的处置流程——接警→确认→定级→启动预案→执行→反馈→关闭。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AI自动引导各环节的操作，确保流程不遗漏、不走样。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统一响应确保每一起安全事件得到从"发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处置流程标准化：每类事件有标准化的处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AI自动引导各环节的操作，确保流程不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统一响应：闭环处置与复盘优化｜关键要素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处置过程记录：所有处置操作自动记录——谁在什么时间做了什么决策、依据是什么信息、结果如何。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这不仅用于事后复盘，也为可能的调查和追责提供证据。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AI辅助复盘：事件处置完成后，AI自动生成处置报告——时间线回顾、关键决策点分析、效率评估、改进建议。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处置过程记录：所有处置操作自动记录—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这不仅用于事后复盘，也为可能的调查和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AI辅助复盘：事件处置完成后，AI自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统一响应：闭环处置与复盘优化｜机制拆解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AI可以对比"实际处置过程"和"标准预案"，识别偏离和改进空间。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知识沉淀与共享：每次事件的处置经验被结构化地存入知识库。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当类似事件再次发生时，AI自动推送历史处置经验和改进建议，实现"不重复交学费"。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AI可以对比"实际处置过程"和"标准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知识沉淀与共享：每次事件的处置经验被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当类似事件再次发生时，AI自动推送历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统一响应：闭环处置与复盘优化｜方法路径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本节核心问题是：如何把“统一响应：闭环处置与复盘优化”转化为可执行的文旅创业行动。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本节核心问题是：如何把“统一响应：闭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统一响应：闭环处置与复盘优化｜工具与数据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安信游平台案例分析｜核心概念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安信游是国内文旅数字化赛道的代表性企业，其智慧景区指挥调度平台体现了"一屏统览、一体联动"的核心设计理念。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平台架构：底层是IoT感知层（摄像头、传感器、闸机），中层是数据中台和AI引擎（视频分析、客流预测、风险预警），上层是业务应用层…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核心技术亮点：数字孪生将物理景区1:1映射到数字空间，管理者在指挥中心即可掌握景区"全息影像"；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安信游是国内文旅数字化赛道的代表性企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平台架构：底层是IoT感知层（摄像头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核心技术亮点：数字孪生将物理景区1: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安信游平台案例分析｜关键要素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AI视觉实现全天候、全区域的行为监测和异常预警；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多源数据融合打破信息孤岛，实现全局态势感知。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应用成效：安信游平台已在多个5A级景区部署，平均提升安全事件响应速度60%以上，降低人工巡检工作量50%以上。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AI视觉实现全天候、全区域的行为监测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多源数据融合打破信息孤岛，实现全局态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应用成效：安信游平台已在多个5A级景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安信游平台案例分析｜机制拆解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平台的核心理念是"让数据多跑路，让人少跑腿"。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本节核心问题是：如何把“安信游平台案例分析”转化为可执行的文旅创业行动。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平台的核心理念是"让数据多跑路，让人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本节核心问题是：如何把“安信游平台案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安信游平台案例分析｜方法路径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安信游平台案例分析｜工具与数据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一屏统览：全域态势感知驾驶舱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统一监测：多源数据融合与可视化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统一预警：风险分级与智能推送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统一调度：跨部门协同指挥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统一响应：闭环处置与复盘优化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安信游平台案例分析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围绕“智慧景区安全一体化平台设计”选择一个真实案例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围绕“智慧景区安全一体化平台设计”选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一屏统览：全域态势感知驾驶舱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统一监测：多源数据融合与可视化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统一预警：风险分级与智能推送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统一调度：跨部门协同指挥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统一响应：闭环处置与复盘优化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安信游平台案例分析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智慧景区安全一体化平台设计</dc:title>
  <dc:subject>《AI时代文旅安全与智能风控》逐章教学课件：第10章</dc:subject>
  <dc:creator>祝刚</dc:creator>
  <cp:lastModifiedBy>祝刚</cp:lastModifiedBy>
  <cp:revision>1</cp:revision>
  <dcterms:created xsi:type="dcterms:W3CDTF">2026-08-03T17:46:08Z</dcterms:created>
  <dcterms:modified xsi:type="dcterms:W3CDTF">2026-08-03T17:46:08Z</dcterms:modified>
</cp:coreProperties>
</file>