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文旅应急管理与AI调度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从真实案例进入“文旅应急管理与AI调度”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从真实案例进入“文旅应急管理与AI调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文旅场所的突发事件类型多样——自然灾害（地震、洪水、山火）、事故灾难（缆车故障、踩踏、火灾）、公共卫生事件（食物中毒、传染病）、…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不同类型的突发事件需要不同的响应策略，而AI可以辅助实现智能分级和快速响应。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事件智能识别：AI融合多源数据自动识别突发事件——视频AI检测异常行为（人群奔跑、烟雾火焰）、IoT传感器检测环境异常（震动、温…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文旅场所的突发事件类型多样——自然灾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不同类型的突发事件需要不同的响应策略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事件智能识别：AI融合多源数据自动识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多源融合可以交叉验证，降低误报。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智能分级定级：根据事件类型、影响范围、潜在危害、可控程度，AI自动建议事件等级（I级特别重大、II级重大、III级较大、IV级一…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人类决策者确认或调整等级后，系统自动匹配对应的应急预案。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多源融合可以交叉验证，降低误报。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智能分级定级：根据事件类型、影响范围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人类决策者确认或调整等级后，系统自动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预案智能匹配：AI从预案库中检索最适合当前事件的应急预案，并基于实时数据（天气、客流、交通）对预案进行适应性调整。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例如：标准预案要求"引导游客从A出口疏散"，但AI检测到A出口已出现拥堵，自动调整为"引导游客从B和C出口分流疏散"。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本节核心问题是：如何把“突发事件AI智能分级响应”转化为可执行的文旅创业行动。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预案智能匹配：AI从预案库中检索最适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例如：标准预案要求"引导游客从A出口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本节核心问题是：如何把“突发事件AI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大型文旅安全事件往往需要多部门协同处置——景区管理、公安、消防、医疗、交通、通讯。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传统指挥调度的痛点是"信息不对称"和"协调成本高"，AI正在改变这一局面。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统一态势图（COP）：AI将各部门的信息（公安的监控、消防的火情、医疗的伤员分布、交通的路况）整合为一张统一的态势图，所有参与方…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大型文旅安全事件往往需要多部门协同处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传统指挥调度的痛点是"信息不对称"和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统一态势图（COP）：AI将各部门的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智能任务分配：AI根据各部门的位置、能力、负载，自动生成任务分配方案——消防部门负责A区灭火，医疗部门在B区设置临时救护点，公安…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方案供指挥长确认后一键下发。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实时进度追踪：AI持续追踪各项任务的执行进度——消防到达现场了吗？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智能任务分配：AI根据各部门的位置、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方案供指挥长确认后一键下发。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实时进度追踪：AI持续追踪各项任务的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当某项任务延迟或受阻时，系统自动告警并建议调整方案。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通讯中继与信息同步：在通讯基础设施受损的情况下，AI调度无人机搭载通讯中继设备，恢复应急通讯。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AI自动生成事件简报，定时推送给各参与方和上级部门。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当某项任务延迟或受阻时，系统自动告警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通讯中继与信息同步：在通讯基础设施受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AI自动生成事件简报，定时推送给各参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本节核心问题是：如何把“多部门协同的AI指挥调度”转化为可执行的文旅创业行动。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本节核心问题是：如何把“多部门协同的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应急资源的合理配置直接影响救援效率——救护车应该部署在哪里、救援人员应该优先去哪个区域、应急物资如何最快送达。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资源需求预测：AI基于事件类型、规模、地理位置，预测应急资源需求——需要多少辆救护车、多少名消防员、多少应急物资。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预测模型结合历史事件数据和实时态势信息，动态更新预测结果。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应急资源的合理配置直接影响救援效率—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资源需求预测：AI基于事件类型、规模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预测模型结合历史事件数据和实时态势信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最优调度算法：将资源调度建模为带约束的优化问题——在满足时间、距离、容量约束的前提下，最小化响应时间和最大化覆盖范围。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AI在秒级时间内完成人工需要数十分钟才能完成的计算。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动态重调度：随着事态发展，资源需求可能发生变化。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最优调度算法：将资源调度建模为带约束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AI在秒级时间内完成人工需要数十分钟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动态重调度：随着事态发展，资源需求可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AI实时监测各区域的资源供需状态，当发现失衡时自动触发重调度——将资源从需求已满足的区域转移到需求仍紧张的区域。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物资供应链管理：AI追踪应急物资的库存、运输、消耗状态，预测物资短缺并自动触发补货请求。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在大型事件中，物资管理往往是薄弱环节，AI可以显著降低"断供"风险。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AI实时监测各区域的资源供需状态，当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物资供应链管理：AI追踪应急物资的库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在大型事件中，物资管理往往是薄弱环节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本节核心问题是：如何把“应急资源AI优化配置”转化为可执行的文旅创业行动。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本节核心问题是：如何把“应急资源AI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安全事件平息后，恢复重建工作同样需要AI的支持。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损害评估：AI分析灾后的影像数据（无人机航拍、卫星图像），自动评估建筑、道路、设施的损害程度，生成损害评估报告。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这比人工评估更快、更全面、更客观。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安全事件平息后，恢复重建工作同样需要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损害评估：AI分析灾后的影像数据（无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这比人工评估更快、更全面、更客观。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恢复优先级排序：基于损害程度、对游客体验的影响、恢复难度、资源可用性等因素，AI建议恢复工作的优先级排序——先恢复什么、后恢复什么。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游客沟通管理：AI辅助生成针对不同受众的沟通内容——对受影响游客的补偿通知、对公众的恢复进展公告、对合作伙伴的业务调整通知。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事件复盘与知识沉淀：AI分析事件全过程的时序数据，识别响应过程中的关键决策点、效率瓶颈、协调不足，生成事件复盘报告。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恢复优先级排序：基于损害程度、对游客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游客沟通管理：AI辅助生成针对不同受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事件复盘与知识沉淀：AI分析事件全过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这些经验教训被结构化地存入知识库，用于改进预案和培训。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本节核心问题是：如何把“灾后恢复与AI辅助决策”转化为可执行的文旅创业行动。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这些经验教训被结构化地存入知识库，用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本节核心问题是：如何把“灾后恢复与A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2025年某省会城市举办大型国际文旅活动，日均游客超过10万人。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活动安保指挥中心部署了AI调度系统。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系统整合了2000+路摄像头、500+安保人员定位终端、无人机、通讯系统、交通管理系统。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年某省会城市举办大型国际文旅活动，日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活动安保指挥中心部署了AI调度系统。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系统整合了2000+路摄像头、500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AI实时分析客流密度、识别异常行为、预测拥堵趋势。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当检测到某展馆入口排队超过安全阈值时，系统自动建议启动分流预案，调度安保人员引导游客前往备用入口。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活动期间，系统累计发出300+次预警，协助处置50+起突发事件（从游客中暑到疑似可疑物品），全程未发生重大安全事故。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AI实时分析客流密度、识别异常行为、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当检测到某展馆入口排队超过安全阈值时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活动期间，系统累计发出300+次预警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活动后复盘认为，AI系统最大的价值不是"替代了人"，而是"让人在正确的时间出现在正确的地点"。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本节核心问题是：如何把“案例：大型活动AI安保指挥”转化为可执行的文旅创业行动。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活动后复盘认为，AI系统最大的价值不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本节核心问题是：如何把“案例：大型活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2026年夏季，某山岳型景区突遭强对流天气，瞬时大风和暴雨导致缆车停运，约800名游客分散在山上多个点位。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景区AI应急系统在气象预警发布后30分钟内，自动生成了游客分布热力图（基于票务数据和手机信令），识别出5个高风险点位（暴露在山脊…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系统自动向这些区域的游客手机推送避险指引，向安保人员推送就近引导方案。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年夏季，某山岳型景区突遭强对流天气，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景区AI应急系统在气象预警发布后30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系统自动向这些区域的游客手机推送避险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系统还计算了各点位的"安全窗口时间"——基于天气预报和地形数据，预测各点位在多长时间内仍然安全，优先转移窗口时间最短的点位。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最终，所有游客在2小时内安全转移，无人员伤亡。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本节核心问题是：如何把“案例：景区突发天气AI应急”转化为可执行的文旅创业行动。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系统还计算了各点位的"安全窗口时间"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最终，所有游客在2小时内安全转移，无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本节核心问题是：如何把“案例：景区突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围绕“文旅应急管理与AI调度”选择一个真实案例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围绕“文旅应急管理与AI调度”选择一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突发事件AI智能分级响应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多部门协同的AI指挥调度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应急资源AI优化配置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灾后恢复与AI辅助决策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案例：大型活动AI安保指挥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案例：景区突发天气AI应急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文旅应急管理与AI调度</dc:title>
  <dc:subject>《AI时代文旅安全与智能风控》逐章教学课件：第9章</dc:subject>
  <dc:creator>祝刚</dc:creator>
  <cp:lastModifiedBy>祝刚</cp:lastModifiedBy>
  <cp:revision>1</cp:revision>
  <dcterms:created xsi:type="dcterms:W3CDTF">2026-08-03T17:43:56Z</dcterms:created>
  <dcterms:modified xsi:type="dcterms:W3CDTF">2026-08-03T17:43:56Z</dcterms:modified>
</cp:coreProperties>
</file>