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AI算法安全与伦理治理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从真实案例进入“AI算法安全与伦理治理”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从真实案例进入“AI算法安全与伦理治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AI算法在文旅行业的广泛应用带来了一个尖锐问题：算法是否公平？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价格歧视风险：OTA平台的AI定价系统可能根据用户画像实施差异化定价——对高消费能力用户展示更高价格，对价格敏感用户展示更低价格。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这种"大数据杀熟"行为已被《个人信息保护法》明确禁止，但AI系统的复杂性使监管面临技术挑战。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AI算法在文旅行业的广泛应用带来了一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价格歧视风险：OTA平台的AI定价系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这种"大数据杀熟"行为已被《个人信息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推荐偏见：AI推荐系统可能因训练数据的偏差产生系统性歧视。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如果历史数据中某类游客更常预订高端酒店，AI可能向同类游客集中推荐高价产品，形成"信息茧房"和消费分层。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服务差异：AI客服系统可能对不同用户采取不同的服务策略。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推荐偏见：AI推荐系统可能因训练数据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如果历史数据中某类游客更常预订高端酒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服务差异：AI客服系统可能对不同用户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例如，基于用户的历史投诉记录，AI可能对"高投诉倾向"用户采取更保守的服务策略，这实质上构成了一种"算法标签化"。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公平性保障原则：一是非歧视——不得基于种族、性别、年龄、地域等受保护特征实施差别对待；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二是透明度——用户有权知道AI是否在对其做出决策以及决策的依据；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例如，基于用户的历史投诉记录，AI可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公平性保障原则：一是非歧视——不得基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二是透明度——用户有权知道AI是否在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三是可申诉——用户可以对AI的决策提出异议并要求人工复核。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本节核心问题是：如何把“AI算法的公平性与非歧视原则”转化为可执行的文旅创业行动。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三是可申诉——用户可以对AI的决策提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本节核心问题是：如何把“AI算法的公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AI算法在文旅行业的广泛应用带来了一个尖锐问题：算法是否公平？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AI算法在文旅行业的广泛应用带来了一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价格歧视风险：OTA平台的AI定价系统可能根据用户画像实施差异化定价——对高消费能力用户展示更高价格，对价格敏感用户展示更低价格。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这种"大数据杀熟"行为已被《个人信息保护法》明确禁止，但AI系统的复杂性使监管面临技术挑战。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推荐偏见：AI推荐系统可能因训练数据的偏差产生系统性歧视。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价格歧视风险：OTA平台的AI定价系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这种"大数据杀熟"行为已被《个人信息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推荐偏见：AI推荐系统可能因训练数据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推荐系统是文旅AI应用最广泛的领域之一——景点推荐、酒店推荐、线路推荐、餐饮推荐。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但推荐系统的"黑箱"特性引发了一系列信任问题。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当AI向游客推荐一个景点时，游客有权知道推荐的理由。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推荐系统是文旅AI应用最广泛的领域之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但推荐系统的"黑箱"特性引发了一系列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 当AI向游客推荐一个景点时，游客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是因为该景点评分高？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与游客历史偏好匹配？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还是因为商家支付了推广费？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是因为该景点评分高？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与游客历史偏好匹配？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还是因为商家支付了推广费？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不同的推荐理由对应不同的信任水平。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例如："推荐XX酒店的主要因素：位置评分(35%)、价格匹配度(28%)、历史偏好相似度(22%)、用户评价(15%)"。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透明度分级：不同场景需要不同级别的透明度。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不同的推荐理由对应不同的信任水平。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例如："推荐XX酒店的主要因素：位置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透明度分级：不同场景需要不同级别的透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涉及安全的信息（如"为什么不推荐这条路线"——因为AI判断存在安全风险）需要完全透明；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纯偏好的推荐可以适度简化解释。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透明度与商业利益的平衡：平台可能不愿完全公开推荐算法（担心被竞品复制或被商家利用），但完全不透明的算法又损害用户信任。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涉及安全的信息（如"为什么不推荐这条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纯偏好的推荐可以适度简化解释。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透明度与商业利益的平衡：平台可能不愿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折中方案是"有意义的透明度"——不公开技术细节，但充分解释推荐的理由和逻辑。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本节核心问题是：如何把“文旅推荐系统的算法透明度”转化为可执行的文旅创业行动。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折中方案是"有意义的透明度"——不公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本节核心问题是：如何把“文旅推荐系统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推荐系统是文旅AI应用最广泛的领域之一——景点推荐、酒店推荐、线路推荐、餐饮推荐。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推荐系统是文旅AI应用最广泛的领域之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当AI系统在文旅安全场景中做出影响人身和财产安全的决策时，可解释性和问责机制成为法律和伦理的硬要求。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AI在安全决策中的角色定位：AI在安全场景中应该是"建议者"而非"决定者"。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AI可以分析数据、识别风险、推荐方案，但最终的安全决策（如是否关闭景区、是否启动疏散）应由人类做出并承担责任。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当AI系统在文旅安全场景中做出影响人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AI在安全决策中的角色定位：AI在安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AI可以分析数据、识别风险、推荐方案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这不是对AI能力的不信任，而是对安全责任的敬畏。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决策溯源：当AI辅助的安全决策出现问题时，必须能够追溯决策的全过程——AI接收了哪些输入数据、模型给出了什么分析结果、人类决策者…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这种可追溯性是问责的前提。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这不是对AI能力的不信任，而是对安全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决策溯源：当AI辅助的安全决策出现问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这种可追溯性是问责的前提。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AI安全事件的归责：如果AI系统未能预警一次安全事故，责任应该由谁承担？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AI开发者（模型设计缺陷）？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运营方（数据不足或配置错误）？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AI安全事件的归责：如果AI系统未能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AI开发者（模型设计缺陷）？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运营方（数据不足或配置错误）？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决策者（未能正确理解AI的建议）？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这是法律和伦理领域的前沿问题。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当前的共识是：AI不能成为法律上的责任主体，最终责任仍应由人类承担。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决策者（未能正确理解AI的建议）？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这是法律和伦理领域的前沿问题。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当前的共识是：AI不能成为法律上的责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本节核心问题是：如何把“AI决策的可解释性与问责机制”转化为可执行的文旅创业行动。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本节核心问题是：如何把“AI决策的可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当AI系统在文旅安全场景中做出影响人身和财产安全的决策时，可解释性和问责机制成为法律和伦理的硬要求。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AI在安全决策中的角色定位：AI在安全场景中应该是"建议者"而非"决定者"。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当AI系统在文旅安全场景中做出影响人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AI在安全决策中的角色定位：AI在安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算法偏见（Algorithmic Bias）可能在不经意间渗透到文旅服务的各个环节，产生深远的社会影响。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地域偏见：如果AI模型主要基于热门旅游目的地的数据训练，可能对冷门地区产生系统性偏见——推荐算法持续忽视某些地区的文旅资源，加剧…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文化偏见：AI可能对某些文化体验产生偏见性评价。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算法偏见（Algorithmic B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地域偏见：如果AI模型主要基于热门旅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文化偏见：AI可能对某些文化体验产生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例如，主流审美标准可能影响AI对非遗手工艺品的评价，使不符合"大众审美"但具有重要文化价值的作品被系统性地边缘化。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能力偏见：AI行程规划可能默认用户具有"平均"的身体能力，未能充分考虑老年人、残障人士、儿童等群体的特殊需求。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这种"正常人偏见"可能导致AI推荐的路线对这些群体存在安全隐患。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例如，主流审美标准可能影响AI对非遗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能力偏见：AI行程规划可能默认用户具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这种"正常人偏见"可能导致AI推荐的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偏见检测与纠正：定期对AI系统进行公平性审计——分析不同用户群体获得的服务质量是否存在系统性差异；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在训练数据中增加多样性，减少代表性不足群体的数据缺失；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引入多元化的评估标准，避免单一维度的"优化"导致其他维度的"恶化"。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偏见检测与纠正：定期对AI系统进行公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在训练数据中增加多样性，减少代表性不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引入多元化的评估标准，避免单一维度的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本节核心问题是：如何把“算法偏见对文旅服务的潜在影响”转化为可执行的文旅创业行动。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本节核心问题是：如何把“算法偏见对文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算法偏见（Algorithmic Bias）可能在不经意间渗透到文旅服务的各个环节，产生深远的社会影响。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地域偏见：如果AI模型主要基于热门旅游目的地的数据训练，可能对冷门地区产生系统性偏见——推荐算法持续忽视某些地区的文旅资源，加剧…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算法偏见（Algorithmic B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地域偏见：如果AI模型主要基于热门旅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文化偏见：AI可能对某些文化体验产生偏见性评价。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例如，主流审美标准可能影响AI对非遗手工艺品的评价，使不符合"大众审美"但具有重要文化价值的作品被系统性地边缘化。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能力偏见：AI行程规划可能默认用户具有"平均"的身体能力，未能充分考虑老年人、残障人士、儿童等群体的特殊需求。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文化偏见：AI可能对某些文化体验产生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例如，主流审美标准可能影响AI对非遗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能力偏见：AI行程规划可能默认用户具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围绕“AI算法安全与伦理治理”选择一个真实案例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围绕“AI算法安全与伦理治理”选择一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AI算法的公平性与非歧视原则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文旅推荐系统的算法透明度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AI决策的可解释性与问责机制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算法偏见对文旅服务的潜在影响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AI算法安全与伦理治理</dc:title>
  <dc:subject>《AI时代文旅安全与智能风控》逐章教学课件：第7章</dc:subject>
  <dc:creator>祝刚</dc:creator>
  <cp:lastModifiedBy>祝刚</cp:lastModifiedBy>
  <cp:revision>1</cp:revision>
  <dcterms:created xsi:type="dcterms:W3CDTF">2026-08-03T17:38:56Z</dcterms:created>
  <dcterms:modified xsi:type="dcterms:W3CDTF">2026-08-03T17:38:56Z</dcterms:modified>
</cp:coreProperties>
</file>