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舆情监测与品牌声誉AI管理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从真实案例进入“舆情监测与品牌声誉AI管理”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从真实案例进入“舆情监测与品牌声誉A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危机传播的AI预警与干预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AI辅助的品牌声誉修复策略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案例：景区负面舆情的AI应对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文旅行业天然具有"高关注度、高情感卷入、高传播速度"的特点。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一次安全事件、一条负面评价、一张误导性图片，可能在数小时内演变为全国性舆情危机。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AI舆情监测体系是文旅安全的"雷达"。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文旅行业天然具有"高关注度、高情感卷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一次安全事件、一条负面评价、一张误导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AI舆情监测体系是文旅安全的"雷达"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数据采集层：AI爬虫实时抓取全网文旅相关信息——社交媒体（微博、小红书、抖音）、OTA平台评价、新闻媒体、论坛、短视频评论区。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采集范围覆盖文本、图片、视频等多种模态。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数据处理层：NLP模型自动完成文本清洗、分词、实体识别（识别景区名称、人物、事件）、情感分析、主题聚类。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数据采集层：AI爬虫实时抓取全网文旅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采集范围覆盖文本、图片、视频等多种模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数据处理层：NLP模型自动完成文本清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CV模型自动识别图片和视频中的内容（是否包含安全风险场景）。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预警推送层：当检测到异常信号——负面情感集中爆发、特定话题传播速度异常、高危关键词出现——系统自动推送预警给相关负责人。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预警包括：事件摘要、传播趋势、情感分布、关键传播节点。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CV模型自动识别图片和视频中的内容（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预警推送层：当检测到异常信号——负面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预警包括：事件摘要、传播趋势、情感分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态势感知层：整合多源数据，构建全域舆情态势图——哪些景区正在被讨论、情感倾向如何、主要话题是什么、传播风险等级如何。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本节核心问题是：如何把“文旅舆情的AI实时监测体系”转化为可执行的文旅创业行动。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态势感知层：整合多源数据，构建全域舆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本节核心问题是：如何把“文旅舆情的A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文旅行业天然具有"高关注度、高情感卷入、高传播速度"的特点。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文旅行业天然具有"高关注度、高情感卷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情感分析（Sentiment Analysis）是舆情监测的核心技术。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它不仅告诉管理者"多少人在讨论"，更告诉管理者"他们在说什么感觉"。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细粒度情感分析：不只是"正面/负面/中性"的三分类，而是更细粒度的情感识别——愤怒、失望、恐惧、焦虑、讽刺、调侃。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情感分析（Sentiment Ana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它不仅告诉管理者"多少人在讨论"，更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细粒度情感分析：不只是"正面/负面/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不同情感需要不同的应对策略：愤怒需要道歉和补偿，恐惧需要安抚和澄清，讽刺需要幽默和自嘲。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基于方面的情感分析（ABSA）：不是对整条评论做情感判断，而是识别评论中针对不同方面的情感。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例如："景区很美，但排队太久了"——对"景色"的情感是正面的，对"排队"的情感是负面的。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不同情感需要不同的应对策略：愤怒需要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基于方面的情感分析（ABSA）：不是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例如："景区很美，但排队太久了"——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ABSA帮助管理者精准定位问题所在。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情感演变追踪：追踪情感随时间的变化趋势。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一次安全事件的情感曲线通常是：事件爆发→愤怒峰值→官方回应→情感波动→事件平息。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ABSA帮助管理者精准定位问题所在。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情感演变追踪：追踪情感随时间的变化趋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一次安全事件的情感曲线通常是：事件爆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AI可以实时追踪情感曲线，帮助管理者把握回应的时机和方式。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跨平台情感对比：同一事件在不同平台上的情感倾向可能差异很大。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微博上的愤怒可能不等于小红书上的态度。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AI可以实时追踪情感曲线，帮助管理者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跨平台情感对比：同一事件在不同平台上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微博上的愤怒可能不等于小红书上的态度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跨平台对比帮助管理者制定差异化的应对策略。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本节核心问题是：如何把“情感分析与舆情态势感知”转化为可执行的文旅创业行动。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跨平台对比帮助管理者制定差异化的应对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本节核心问题是：如何把“情感分析与舆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危机传播的AI预警与干预｜核心概念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危机传播遵循一定的规律，AI可以在关键节点提供预警和干预建议。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传播动力学模型：AI分析事件的传播速度、传播路径、关键节点（哪些账号的转发引爆了传播），预测事件是否会发展为大规模危机。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模型考虑因素包括：初始传播速度、情感极性、涉及账号的影响力、话题的历史敏感性。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危机传播遵循一定的规律，AI可以在关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传播动力学模型：AI分析事件的传播速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模型考虑因素包括：初始传播速度、情感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危机传播的AI预警与干预｜关键要素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黄金响应窗口：研究表明，危机回应的"黄金窗口"是事件爆发后的2-4小时。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AI可以在事件早期（甚至在大规模传播前）就发出预警，为管理者争取宝贵的响应时间。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AI辅助回应策略：AI可以：生成多种回应方案的草案供管理者选择、分析不同回应方案可能的舆情反应、模拟"如果这样回应，舆情会如何演…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黄金响应窗口：研究表明，危机回应的"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AI可以在事件早期（甚至在大规模传播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AI辅助回应策略：AI可以：生成多种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危机传播的AI预警与干预｜机制拆解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这不是替代人的决策，而是为人的决策提供情报支持。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主动议程设置：危机管理不只是"灭火"，更包括主动引导议程。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AI可以分析当前舆论场中哪些正面话题正在升温，建议管理者借势发布正面信息，转移舆论焦点。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这不是替代人的决策，而是为人的决策提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主动议程设置：危机管理不只是"灭火"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AI可以分析当前舆论场中哪些正面话题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危机传播的AI预警与干预｜方法路径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本节核心问题是：如何把“危机传播的AI预警与干预”转化为可执行的文旅创业行动。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本节核心问题是：如何把“危机传播的A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危机传播的AI预警与干预｜工具与数据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危机传播的AI预警与干预｜场景应用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AI辅助的品牌声誉修复策略｜核心概念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安全事件后的品牌声誉修复是一个长期过程，AI可以在多个环节提供支持。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声誉损害评估：AI分析事件前后的品牌提及量、情感比例、关键联想词的变化，量化声誉损害的程度。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例如：事件前"XX景区"的主要联想词是"美丽""震撼""值得去"，事件后变为"危险""混乱""不负责"——这种变化可以量化追踪。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安全事件后的品牌声誉修复是一个长期过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声誉损害评估：AI分析事件前后的品牌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例如：事件前"XX景区"的主要联想词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AI辅助的品牌声誉修复策略｜关键要素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修复策略制定：基于历史类似事件的修复案例，AI推荐适合当前情况的修复策略组合——公开道歉、整改承诺、第三方背书、公益活动、体验升…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修复效果监测：持续监测修复措施的效果——品牌情感是否回升、负面联想词是否减少、正面内容是否增加。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AI可以提供"修复进度仪表盘"，直观展示声誉恢复的进展。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修复策略制定：基于历史类似事件的修复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修复效果监测：持续监测修复措施的效果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AI可以提供"修复进度仪表盘"，直观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AI辅助的品牌声誉修复策略｜机制拆解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长期声誉管理：从"危机应对"升级为"声誉建设"——AI辅助内容策略规划，持续产出正面品牌内容；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AI识别潜在的品牌拥护者（忠实用户、行业KOL），维护良好关系；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AI监测竞品动态和行业趋势，提前识别声誉风险。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长期声誉管理：从"危机应对"升级为"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AI识别潜在的品牌拥护者（忠实用户、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AI监测竞品动态和行业趋势，提前识别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AI辅助的品牌声誉修复策略｜方法路径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本节核心问题是：如何把“AI辅助的品牌声誉修复策略”转化为可执行的文旅创业行动。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本节核心问题是：如何把“AI辅助的品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AI辅助的品牌声誉修复策略｜工具与数据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AI辅助的品牌声誉修复策略｜场景应用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案例：景区负面舆情的AI应对｜核心概念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某5A级景区在2025年国庆期间发生游客滞留事件——因缆车故障，数百名游客在山顶滞留超过3小时。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事件在微博迅速发酵，话题阅读量2小时内突破5000万。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景区启动AI舆情应急系统：系统在事件发生15分钟内检测到负面情感异常，发出预警。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某5A级景区在2025年国庆期间发生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事件在微博迅速发酵，话题阅读量2小时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景区启动AI舆情应急系统：系统在事件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案例：景区负面舆情的AI应对｜关键要素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AI分析显示，舆论的核心痛点不是"缆车故障"本身（公众对设备故障有一定容忍度），而是"信息不透明"——游客反映"等了2小时没有任…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基于这一洞察，景区调整了危机回应策略：第一时间发布情况说明，每30分钟更新处置进展，在山顶设置临时服务点提供热水和食物。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同时，AI辅助生成了景区负责人的道歉视频脚本，强调"我们最大的错误不是设备故障，而是没有及时告诉大家真相"。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AI分析显示，舆论的核心痛点不是"缆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基于这一洞察，景区调整了危机回应策略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同时，AI辅助生成了景区负责人的道歉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案例：景区负面舆情的AI应对｜机制拆解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舆情在回应发布后4小时明显降温，事件最终以景区公开整改方案和游客补偿方案收尾。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事后评估显示，景区品牌声誉在2个月内恢复至事件前水平。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本节核心问题是：如何把“案例：景区负面舆情的AI应对”转化为可执行的文旅创业行动。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舆情在回应发布后4小时明显降温，事件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事后评估显示，景区品牌声誉在2个月内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本节核心问题是：如何把“案例：景区负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案例：景区负面舆情的AI应对｜方法路径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案例：景区负面舆情的AI应对｜工具与数据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案例：景区负面舆情的AI应对｜场景应用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危机传播的AI预警与干预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AI辅助的品牌声誉修复策略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案例：景区负面舆情的AI应对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围绕“舆情监测与品牌声誉AI管理”选择一个真实案例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围绕“舆情监测与品牌声誉AI管理”选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文旅舆情的AI实时监测体系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情感分析与舆情态势感知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危机传播的AI预警与干预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AI辅助的品牌声誉修复策略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案例：景区负面舆情的AI应对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舆情监测与品牌声誉AI管理</dc:title>
  <dc:subject>《AI时代文旅安全与智能风控》逐章教学课件：第6章</dc:subject>
  <dc:creator>祝刚</dc:creator>
  <cp:lastModifiedBy>祝刚</cp:lastModifiedBy>
  <cp:revision>1</cp:revision>
  <dcterms:created xsi:type="dcterms:W3CDTF">2026-08-03T17:36:20Z</dcterms:created>
  <dcterms:modified xsi:type="dcterms:W3CDTF">2026-08-03T17:36:20Z</dcterms:modified>
</cp:coreProperties>
</file>