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AI内容安全与虚假信息治理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从真实案例进入“AI内容安全与虚假信息治理”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从真实案例进入“AI内容安全与虚假信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2026年端午假期，AI旅游攻略"翻车"事件集中爆发，使AI生成虚假信息首次成为公众广泛关注的旅游安全议题。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AI虚假旅游信息的主要类型包括：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虚构事实型：AI编造不存在的航班号、酒店名称、景点开放时间。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年端午假期，AI旅游攻略"翻车"事件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AI虚假旅游信息的主要类型包括：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虚构事实型：AI编造不存在的航班号、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游客按照AI攻略出行，发现航班不存在、酒店已倒闭、景点已关闭。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这类虚假信息的危险在于，它可能导致游客被误导至危险区域或错过末班交通。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美化失真型：AI生成的"仙境"图片与实际情况差距巨大。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游客按照AI攻略出行，发现航班不存在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这类虚假信息的危险在于，它可能导致游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美化失真型：AI生成的"仙境"图片与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游客被AI美化图吸引而来，失望而归，引发大量投诉和负面舆情。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更严重的是，过度美化的图片可能隐藏实际存在的安全风险（如陡峭山路被美化为"诗意小径"）。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过时信息型：AI的训练数据截止于特定时间点，无法反映最新的变化。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游客被AI美化图吸引而来，失望而归，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更严重的是，过度美化的图片可能隐藏实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过时信息型：AI的训练数据截止于特定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AI可能推荐已停业的餐厅、已封闭的道路、已变更的政策。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虽然这并非"故意造假"，但后果同样严重。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恶意伪造型：诈骗分子利用AI生成虚假的酒店房源、伪造官方通知、合成虚假的评价和推荐。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AI可能推荐已停业的餐厅、已封闭的道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虽然这并非"故意造假"，但后果同样严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恶意伪造型：诈骗分子利用AI生成虚假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这类信息具有明确的欺骗意图，是旅游网络诈骗的新形态。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AI虚假信息的危害是多维度的：对游客，造成经济损失和心理伤害，甚至人身安全风险；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对商家，虚假差评和虚假宣传损害公平竞争；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这类信息具有明确的欺骗意图，是旅游网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AI虚假信息的危害是多维度的：对游客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对商家，虚假差评和虚假宣传损害公平竞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对目的地，虚假信息破坏品牌形象和游客信任。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本节核心问题是：如何把“AI生成虚假旅游信息的类型与危害”转化为可执行的文旅创业行动。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对目的地，虚假信息破坏品牌形象和游客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本节核心问题是：如何把“AI生成虚假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深度伪造（Deepfake）是利用AI技术生成或篡改音视频内容的技术。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在文旅领域，深度伪造可能被用于：伪造名人"代言"某景区、伪造官方发布的安全通知、伪造酒店或旅行社的客服语音。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视觉伪影检测：深度伪造视频常常在面部边缘、眨眼频率、光照一致性等方面存在细微瑕疵。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深度伪造（Deepfake）是利用A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在文旅领域，深度伪造可能被用于：伪造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视觉伪影检测：深度伪造视频常常在面部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AI检测模型通过学习大量真实和伪造样本的特征差异来识别这些伪影。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生物信号分析：真实人脸视频中包含肉眼不可见的生物信号——心率引起的面部微变色、不自主的微表情。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深度伪造视频通常缺乏这些生物信号。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AI检测模型通过学习大量真实和伪造样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生物信号分析：真实人脸视频中包含肉眼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深度伪造视频通常缺乏这些生物信号。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数字水印与溯源：《生成式人工智能服务管理暂行办法》要求AI生成内容进行标识。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内容来源与真实性认证标准（C2PA）为数字内容的溯源提供了技术框架——每段AI生成内容可以追溯其生成工具、时间和参数。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多模态交叉验证：将视频中的视觉信息与音频信息、文字信息进行交叉比对。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数字水印与溯源：《生成式人工智能服务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内容来源与真实性认证标准（C2PA）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多模态交叉验证：将视频中的视觉信息与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不一致的线索（如口型与语音不匹配）是识别伪造的重要信号。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本节核心问题是：如何把“深度伪造检测技术”转化为可执行的文旅创业行动。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不一致的线索（如口型与语音不匹配）是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本节核心问题是：如何把“深度伪造检测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AI"幻觉"（Hallucination）是指AI模型生成看似合理但事实上不正确的内容。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这是大语言模型的固有缺陷，源于其基于概率的内容生成机制而非事实核查能力。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在旅游场景中，AI幻觉的表现尤为突出：AI可能"自信地"推荐不存在的酒店、描述虚构的景点特色、编造不存在的交通路线。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AI"幻觉"（Hallucinati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这是大语言模型的固有缺陷，源于其基于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在旅游场景中，AI幻觉的表现尤为突出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原因在于，旅游信息高度地域化和时效性——AI训练数据中的旅游信息可能过时、不完整或本身就包含错误。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提示词工程：通过在提示词中明确要求"请只提供你确定的信息，标注不确定的内容"，可以降低AI随意编造的概率。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但这不是根本解决方案，因为AI本身无法判断自己是否在"幻觉"。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原因在于，旅游信息高度地域化和时效性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提示词工程：通过在提示词中明确要求"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但这不是根本解决方案，因为AI本身无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检索增强生成（RAG）：在AI生成内容前，先从可靠的知识库中检索相关信息，再基于检索结果生成内容。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这使AI的回答有了事实基础，大幅降低了幻觉率。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文旅平台可以构建本地的结构化知识库（景点信息、交通时刻表、酒店数据库），让AI基于实时、准确的信息回答游客问题。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检索增强生成（RAG）：在AI生成内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这使AI的回答有了事实基础，大幅降低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文旅平台可以构建本地的结构化知识库（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人工审核机制：对AI生成的内容（尤其是涉及安全的信息，如路线指引、开放时间）进行人工审核后再发布。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这是当前最可靠的保障手段，但成本较高。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用户教育：明确告知游客AI生成内容可能存在不准确之处，建议关键信息多方核实。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人工审核机制：对AI生成的内容（尤其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这是当前最可靠的保障手段，但成本较高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用户教育：明确告知游客AI生成内容可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培养游客的"AI素养"——不是盲目信任AI，也不是全盘否定AI，而是理解AI的能力和局限。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本节核心问题是：如何把“AI幻觉与攻略失真的应对”转化为可执行的文旅创业行动。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培养游客的"AI素养"——不是盲目信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本节核心问题是：如何把“AI幻觉与攻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2026年5月，安全机构The420.in发布预警，指出四类AI驱动的旅游诈骗呈规模化扩散：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AI伪造房源：诈骗分子使用AI生成的虚假房源图片和描述，在平台上发布低价诱饵，诱导游客支付定金后消失。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AI生成的图片足以以假乱真，使传统的"看图片辨真伪"策略失效。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年5月，安全机构The420.in发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AI伪造房源：诈骗分子使用AI生成的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AI生成的图片足以以假乱真，使传统的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虚假通行费钓鱼：AI生成仿冒的ETC/通行费短信，诱导用户点击钓鱼链接。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AI使钓鱼短信的语言更加自然、更具欺骗性，大幅提升了诈骗成功率。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深度伪造语音诈骗：利用AI语音合成技术，模仿旅行社客服或酒店前台的语音，通过电话进行诈骗。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虚假通行费钓鱼：AI生成仿冒的ETC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AI使钓鱼短信的语言更加自然、更具欺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深度伪造语音诈骗：利用AI语音合成技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伪造语音可以模仿特定人的音色和说话风格，即使熟悉的人也可能上当。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虚假政务网站：AI生成仿冒的签证申请、证件办理等政务网站，窃取游客的身份信息和费用。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AI防御体系：反欺诈AI可以通过以下方式对抗AI诈骗——分析信息语义模式识别诈骗话术；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伪造语音可以模仿特定人的音色和说话风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虚假政务网站：AI生成仿冒的签证申请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AI防御体系：反欺诈AI可以通过以下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检测图片的数字指纹识别AI生成内容；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监控平台上的异常行为模式（如大量发布类似房源）；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实时拦截已知的诈骗域名和链接。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检测图片的数字指纹识别AI生成内容；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监控平台上的异常行为模式（如大量发布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实时拦截已知的诈骗域名和链接。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本节核心问题是：如何把“旅游网络诈骗的AI化演进”转化为可执行的文旅创业行动。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本节核心问题是：如何把“旅游网络诈骗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2026年端午假期，多家媒体集中报道了游客使用AI工具规划行程"踩坑"的案例：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一位游客使用AI规划"黄山三日游"，AI推荐的"云谷索道"运营时间与实际不符，导致游客错过末班索道，被困山上。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事后分析发现，AI的训练数据中混入了过时的索道时刻表。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年端午假期，多家媒体集中报道了游客使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一位游客使用AI规划"黄山三日游"，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事后分析发现，AI的训练数据中混入了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另一位游客按照AI攻略前往某"网红打卡地"，发现该地点实为未开发的危险悬崖，没有任何安全设施。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AI从社交媒体内容中学习了这个地点，但无法判断其安全性。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这些事件引发的反思：AI工具在提供旅游信息时，是否有义务进行安全审核？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另一位游客按照AI攻略前往某"网红打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AI从社交媒体内容中学习了这个地点，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这些事件引发的反思：AI工具在提供旅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AI开发者是否应对AI生成的"危险建议"承担责任？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旅游平台在集成AI功能时，如何建立安全把关机制？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事件的积极影响：推动了行业标准的讨论和制定。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AI开发者是否应对AI生成的"危险建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旅游平台在集成AI功能时，如何建立安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事件的积极影响：推动了行业标准的讨论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多家OTA平台随后在AI推荐结果中增加了"安全提示"标识，并对涉及人身安全的建议进行人工审核。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本节核心问题是：如何把“案例：AI旅游攻略"踩坑"事件分析”转化为可执行的文旅创业行动。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多家OTA平台随后在AI推荐结果中增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本节核心问题是：如何把“案例：AI旅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2026年暑期，腾讯云安全团队发布了针对旅游网络诈骗的AI防御方案。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方案的核心思路是"用AI对抗AI"：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诈骗话术识别：NLP模型分析短信、聊天、网页文本的语言模式，识别诈骗话术的语义特征。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年暑期，腾讯云安全团队发布了针对旅游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方案的核心思路是"用AI对抗AI"：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诈骗话术识别：NLP模型分析短信、聊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模型可以检测到"限时优惠""系统升级""安全验证"等高频诈骗关键词及其变体。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AI生成内容检测：图像分析模型检测AI生成的虚假房源图片（分析光照一致性、透视关系、纹理特征等），区分真实拍摄和AI生成。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用户行为分析：AI分析用户的操作行为模式，识别异常——如短时间内大量浏览低价房源、点击来源不明的链接、填写敏感信息等，触发风险提…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模型可以检测到"限时优惠""系统升级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AI生成内容检测：图像分析模型检测A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用户行为分析：AI分析用户的操作行为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跨平台信息共享：建立旅游诈骗信息共享机制，各平台及时上报发现的诈骗模式，AI系统自动更新防御规则。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该方案在实践中有效拦截了大量旅游诈骗，但也面临"对抗升级"的挑战——诈骗分子的AI工具也在不断进化，这是一场永无止境的猫鼠游戏。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本节核心问题是：如何把“案例：暑期旅游网络诈骗AI防御”转化为可执行的文旅创业行动。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跨平台信息共享：建立旅游诈骗信息共享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该方案在实践中有效拦截了大量旅游诈骗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本节核心问题是：如何把“案例：暑期旅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围绕“AI内容安全与虚假信息治理”选择一个真实案例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围绕“AI内容安全与虚假信息治理”选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AI生成虚假旅游信息的类型与危害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深度伪造检测技术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AI幻觉与攻略失真的应对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旅游网络诈骗的AI化演进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案例：AI旅游攻略"踩坑"事件分析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案例：暑期旅游网络诈骗AI防御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AI内容安全与虚假信息治理</dc:title>
  <dc:subject>《AI时代文旅安全与智能风控》逐章教学课件：第5章</dc:subject>
  <dc:creator>祝刚</dc:creator>
  <cp:lastModifiedBy>祝刚</cp:lastModifiedBy>
  <cp:revision>1</cp:revision>
  <dcterms:created xsi:type="dcterms:W3CDTF">2026-08-03T17:34:04Z</dcterms:created>
  <dcterms:modified xsi:type="dcterms:W3CDTF">2026-08-03T17:34:04Z</dcterms:modified>
</cp:coreProperties>
</file>