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AI视觉与智能感知安全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从真实案例进入“AI视觉与智能感知安全”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从真实案例进入“AI视觉与智能感知安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16——AI时代文旅安全与智能风控\assets\docx_media\image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视频结构化与目标检测技术｜核心概念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AI视觉是智慧景区安全感知的"眼睛"。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目标检测（Object Detection）：在视频画面中定位和识别特定目标——人、车辆、动物、物品。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YOLO（You Only Look Once）系列算法实现了实时目标检测，单帧处理时间在毫秒级，满足了安防场景的实时性要求。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AI视觉是智慧景区安全感知的"眼睛"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目标检测（Object Detect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YOLO（You Only Look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视频结构化与目标检测技术｜关键要素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目标跟踪（Object Tracking）：在连续视频帧中追踪同一目标的运动轨迹。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DeepSORT等算法结合外观特征和运动特征，实现了跨遮挡、跨场景的稳定追踪。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属性识别：识别目标的属性信息——车辆的车牌、颜色、型号；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24481" y="2302669"/>
            <a:ext cx="189938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目标跟踪（Object Tracki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DeepSORT等算法结合外观特征和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属性识别：识别目标的属性信息——车辆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视频结构化与目标检测技术｜机制拆解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人员的性别、年龄段、衣着颜色、是否背包等。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这些属性信息为后续的搜索和匹配提供索引。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行为识别：从目标的运动轨迹和姿态中识别行为——走、跑、跳、摔倒、聚集、挥手、翻越等。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人员的性别、年龄段、衣着颜色、是否背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这些属性信息为后续的搜索和匹配提供索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行为识别：从目标的运动轨迹和姿态中识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视频结构化与目标检测技术｜方法路径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时空图卷积网络（ST-GCN）等算法可以从骨骼关键点序列中识别复杂行为。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这些技术组合在一起，使景区视频监控从"被动录像"升级为"主动感知"——系统不再只是记录"发生了什么"，而是实时理解"正在发生什么"。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本节核心问题是：如何把“视频结构化与目标检测技术”转化为可执行的文旅创业行动。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时空图卷积网络（ST-GCN）等算法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这些技术组合在一起，使景区视频监控从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本节核心问题是：如何把“视频结构化与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视频结构化与目标检测技术｜工具与数据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视频结构化与目标检测技术｜场景应用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视频结构化与目标检测技术｜风险与复盘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人群密度估计与异常聚集预警｜核心概念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人群密度估计是景区安全管理的核心技术，直接关系到踩踏等群死群伤事故的预防。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基于检测的方法：先检测画面中的每个人头/人体，再统计数量。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在低密度场景下准确率高，但在高密度场景下因遮挡严重而性能下降。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人群密度估计是景区安全管理的核心技术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基于检测的方法：先检测画面中的每个人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在低密度场景下准确率高，但在高密度场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人群密度估计与异常聚集预警｜关键要素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基于回归的方法：不检测个体，直接从画面整体特征回归人群数量。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CSRNet等深度学习模型可以从高度拥挤的场景中准确估计人数，解决了遮挡问题。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密度图生成：不仅估计总人数，还生成空间密度分布图——画面中哪些区域人最密集。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基于回归的方法：不检测个体，直接从画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CSRNet等深度学习模型可以从高度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密度图生成：不仅估计总人数，还生成空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人群密度估计与异常聚集预警｜机制拆解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这为精准的分流决策提供了空间维度的信息。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异常聚集预警：结合密度估计和目标跟踪，系统可以识别"正常聚集"（排队、观景）和"异常聚集"（骚动、恐慌、冲突）的区别。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当检测到异常聚集时，系统自动触发预警，推送给安全管理人员。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这为精准的分流决策提供了空间维度的信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异常聚集预警：结合密度估计和目标跟踪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当检测到异常聚集时，系统自动触发预警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人群密度估计与异常聚集预警｜方法路径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多级预警机制：黄色预警（密度接近警戒值，建议分流）→橙色预警（密度超过警戒值，启动分流预案）→红色预警（检测到异常行为，立即启动…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本节核心问题是：如何把“人群密度估计与异常聚集预警”转化为可执行的文旅创业行动。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多级预警机制：黄色预警（密度接近警戒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本节核心问题是：如何把“人群密度估计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人群密度估计与异常聚集预警｜工具与数据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人群密度估计与异常聚集预警｜场景应用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人群密度估计与异常聚集预警｜风险与复盘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人群密度估计是景区安全管理的核心技术，直接关系到踩踏等群死群伤事故的预防。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人群密度估计是景区安全管理的核心技术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热成像与火灾早期预警｜核心概念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火灾是文旅场所的重大威胁，尤其是木质古建筑、森林景区、博物馆等场所。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传统烟感探测器在开阔空间和室外场景效果有限，而热成像+AI提供了全新的解决方案。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热成像原理：任何温度高于绝对零度的物体都会辐射红外能量。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火灾是文旅场所的重大威胁，尤其是木质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传统烟感探测器在开阔空间和室外场景效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热成像原理：任何温度高于绝对零度的物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热成像与火灾早期预警｜关键要素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热成像相机可以"看见"温度分布，在明火出现前就发现异常升温。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AI温度异常检测：深度学习模型分析热成像画面中的温度分布模式，区分"正常热源"（阳光照射、人体、运行中的设备）和"异常热源"（电…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AI可以过滤掉大量误报（传统热成像系统的主要痛点），显著提升预警准确性。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热成像相机可以"看见"温度分布，在明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AI温度异常检测：深度学习模型分析热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AI可以过滤掉大量误报（传统热成像系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热成像与火灾早期预警｜机制拆解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火势蔓延预测：结合温度数据、气象数据（风速风向）、植被数据，AI模型可以预测火势可能的蔓延方向和速度，为疏散和灭火提供决策支持。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古建筑消防的特殊性：古建筑的木结构、油漆彩绘、狭窄通道对消防提出了特殊要求。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热成像可以在不接触、不破坏的前提下实现早期预警，是文化遗产消防的理想技术路线。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火势蔓延预测：结合温度数据、气象数据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古建筑消防的特殊性：古建筑的木结构、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热成像可以在不接触、不破坏的前提下实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热成像与火灾早期预警｜方法路径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巴黎圣母院火灾的教训说明，传统消防系统在古建筑中可能力不从心，AI热成像预警值得广泛部署。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本节核心问题是：如何把“热成像与火灾早期预警”转化为可执行的文旅创业行动。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巴黎圣母院火灾的教训说明，传统消防系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本节核心问题是：如何把“热成像与火灾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热成像与火灾早期预警｜工具与数据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热成像与火灾早期预警｜场景应用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无人机巡检与空地协同｜核心概念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无人机正在成为景区安全巡检的重要力量，尤其在面积大、地形复杂的山岳型和森林型景区。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自动巡检：AI规划的无人机巡检路线可以覆盖人力难以到达的区域（悬崖、密林、水域）。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无人机搭载的可见光+热成像双光相机可以同时进行常规监控和温度异常检测。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无人机正在成为景区安全巡检的重要力量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自动巡检：AI规划的无人机巡检路线可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无人机搭载的可见光+热成像双光相机可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无人机巡检与空地协同｜关键要素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AI机载分析：边缘AI芯片使无人机可以在机上实时分析画面，而不需要将所有视频传回地面站。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这大幅降低了通信带宽需求，也减少了延迟。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机载AI可以自动识别：非法闯入、迷路游客、火情、地质灾害迹象。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AI机载分析：边缘AI芯片使无人机可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这大幅降低了通信带宽需求，也减少了延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机载AI可以自动识别：非法闯入、迷路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无人机巡检与空地协同｜机制拆解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空地协同：无人机发现异常后，自动将位置坐标和目标信息推送给地面人员，引导他们快速抵达现场。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同时，无人机可以在空中持续跟踪事态发展，为地面指挥提供"上帝视角"。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游客救援：在游客走失或遇险时，无人机可以快速搜索大范围区域。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空地协同：无人机发现异常后，自动将位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同时，无人机可以在空中持续跟踪事态发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游客救援：在游客走失或遇险时，无人机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无人机巡检与空地协同｜方法路径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搭载热成像的无人机可以在夜间或密林中定位体温信号，大幅提升搜救效率。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本节核心问题是：如何把“无人机巡检与空地协同”转化为可执行的文旅创业行动。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搭载热成像的无人机可以在夜间或密林中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本节核心问题是：如何把“无人机巡检与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无人机巡检与空地协同｜工具与数据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无人机巡检与空地协同｜场景应用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海康威视智慧文旅安防体系｜核心概念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海康威视是国内AI视觉领域的龙头企业，其智慧文旅安防体系代表了行业技术前沿。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核心架构包括：前端（各类AI摄像机、热成像、雷达）→边缘（AI边缘计算节点，就近处理视频分析）→中心（AI开放平台，统一管理、分…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海康在文旅领域的特色方案：AR实景指挥——将AR技术叠加在实时视频上，标注建筑名称、设施状态、人员信息，使指挥人员"所见即所得"；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海康威视是国内AI视觉领域的龙头企业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核心架构包括：前端（各类AI摄像机、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海康在文旅领域的特色方案：AR实景指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海康威视智慧文旅安防体系｜关键要素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文化遗产保护——微振动监测+AI分析，监测古建筑的结构安全，预警沉降和裂缝；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动物保护——在野生动物园和自然保护区，AI识别动物种类和行为，既保护游客安全，也保护动物福利。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海康的实践表明，AI安防不只是"装更多摄像头"，而是"让摄像头变得智能"——从"记录设备"升级为"感知终端"。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文化遗产保护——微振动监测+AI分析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动物保护——在野生动物园和自然保护区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海康的实践表明，AI安防不只是"装更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海康威视智慧文旅安防体系｜机制拆解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本节核心问题是：如何把“海康威视智慧文旅安防体系”转化为可执行的文旅创业行动。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本节核心问题是：如何把“海康威视智慧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海康威视智慧文旅安防体系｜方法路径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海康威视智慧文旅安防体系｜工具与数据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海康威视智慧文旅安防体系｜场景应用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海康威视是国内AI视觉领域的龙头企业，其智慧文旅安防体系代表了行业技术前沿。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核心架构包括：前端（各类AI摄像机、热成像、雷达）→边缘（AI边缘计算节点，就近处理视频分析）→中心（AI开放平台，统一管理、分…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海康威视是国内AI视觉领域的龙头企业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核心架构包括：前端（各类AI摄像机、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视频结构化与目标检测技术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人群密度估计与异常聚集预警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热成像与火灾早期预警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无人机巡检与空地协同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海康威视智慧文旅安防体系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围绕“AI视觉与智能感知安全”选择一个真实案例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围绕“AI视觉与智能感知安全”选择一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视频结构化与目标检测技术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人群密度估计与异常聚集预警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热成像与火灾早期预警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无人机巡检与空地协同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海康威视智慧文旅安防体系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第4章 AI视觉与智能感知安全</dc:title>
  <dc:subject>《AI时代文旅安全与智能风控》逐章教学课件：第4章</dc:subject>
  <dc:creator>祝刚</dc:creator>
  <cp:lastModifiedBy>祝刚</cp:lastModifiedBy>
  <cp:revision>1</cp:revision>
  <dcterms:created xsi:type="dcterms:W3CDTF">2026-08-03T17:32:27Z</dcterms:created>
  <dcterms:modified xsi:type="dcterms:W3CDTF">2026-08-03T17:32:27Z</dcterms:modified>
</cp:coreProperties>
</file>