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文旅物理安全与AI安防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从真实案例进入“文旅物理安全与AI安防”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从真实案例进入“文旅物理安全与AI安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传统视频监控的痛点在于"看得见但看不懂"——大量摄像头产生的海量视频数据依靠人工查看效率极低，异常事件往往在发生后回溯录像时才被…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AI视觉技术彻底改变了这一局面。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视频结构化技术将非结构化的视频流转化为结构化数据——自动识别画面中的人、车、物，标记其位置、轨迹、属性。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传统视频监控的痛点在于"看得见但看不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AI视觉技术彻底改变了这一局面。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视频结构化技术将非结构化的视频流转化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这使得"搜索"替代了"浏览"——安全人员不再需要盯着数十个屏幕，而是在异常事件发生时由系统自动告警并定位。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异常行为检测是AI安防的核心能力。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通过深度学习模型，系统可以自动识别：人员跌倒、奔跑、聚集、翻越围栏、进入禁区、遗留可疑物品等异常行为。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这使得"搜索"替代了"浏览"——安全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异常行为检测是AI安防的核心能力。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通过深度学习模型，系统可以自动识别：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这些行为模式的识别基于对大量正常行为的"学习"，使AI能够区分"正常的人群流动"和"异常的人群骚动"。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ReID（行人重识别）技术实现了跨摄像头的行人追踪。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当一名走失儿童从A摄像头画面消失后，系统可以在B、C、D摄像头的画面中自动匹配该儿童，实现全景区范围内的实时定位。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这些行为模式的识别基于对大量正常行为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ReID（行人重识别）技术实现了跨摄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当一名走失儿童从A摄像头画面消失后，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本节核心问题是：如何把“景区智能视频监控与异常行为检测”转化为可执行的文旅创业行动。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本节核心问题是：如何把“景区智能视频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客流管理是景区安全的核心。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过度拥挤不仅降低游客体验，更是踩踏等安全事故的直接诱因。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AI客流预测与分流系统正在成为智慧景区的标配。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客流管理是景区安全的核心。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过度拥挤不仅降低游客体验，更是踩踏等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AI客流预测与分流系统正在成为智慧景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客流预测模型基于历史数据、天气、节假日、网络搜索热度等多维因素，预测未来时段（未来1小时、1天、1周）的客流量。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LSTM等深度学习模型在预测准确率上已显著优于传统时间序列方法。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实时密度估计通过AI视觉分析摄像头画面中的人群密度，生成景区的实时"热力图"。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客流预测模型基于历史数据、天气、节假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LSTM等深度学习模型在预测准确率上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实时密度估计通过AI视觉分析摄像头画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当某区域密度超过阈值，系统自动触发分流预警。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智能分流策略基于实时客流数据和路网模型，计算最优分流方案——引导游客前往人流较少的区域，调整接驳车调度频率，动态调整入口放行速度。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西湖景区已部署此类系统，在节假日高峰期有效降低了核心景点的拥挤程度。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当某区域密度超过阈值，系统自动触发分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智能分流策略基于实时客流数据和路网模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西湖景区已部署此类系统，在节假日高峰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本节核心问题是：如何把“AI客流预测与智能分流调度”转化为可执行的文旅创业行动。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本节核心问题是：如何把“AI客流预测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数字孪生（Digital Twin）技术将物理景区1:1映射为数字空间中的三维模型，实时同步景区的人流、车流、设备状态、环境数据…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三维GIS+BIM建模：结合地理信息系统和建筑信息模型，将景区的山形地貌、建筑结构、道路网络进行高精度数字化重建。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管理者在指挥中心即可"进入"景区的任何位置，查看实时状态。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数字孪生（Digital Twin）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三维GIS+BIM建模：结合地理信息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管理者在指挥中心即可"进入"景区的任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多源数据融合：将视频监控、IoT传感器（温湿度、烟雾、水位）、票务系统、停车场系统、天气预报等数据统一接入数字孪生平台，形成全域…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态势推演：基于当前数据和AI模型，模拟未来可能的发展态势。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例如：如果某区域客流继续以当前速度增长，30分钟后将达到警戒密度；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多源数据融合：将视频监控、IoT传感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态势推演：基于当前数据和AI模型，模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例如：如果某区域客流继续以当前速度增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如果突发暴雨，哪些区域可能发生地质灾害。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这种"预见"能力是传统安全管理无法企及的。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本节核心问题是：如何把“数字孪生与景区态势感知”转化为可执行的文旅创业行动。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如果突发暴雨，哪些区域可能发生地质灾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这种"预见"能力是传统安全管理无法企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本节核心问题是：如何把“数字孪生与景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文旅景区多位于山地、海滨、河谷等自然环境中，面临地质灾害、洪水、台风、森林火灾等自然灾害威胁。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AI正在显著提升自然灾害的预警精度和响应速度。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地质灾害AI预警：通过分析地质传感器数据、降雨量、历史灾害记录，AI模型可以预测滑坡、泥石流等灾害的发生概率和影响范围。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文旅景区多位于山地、海滨、河谷等自然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AI正在显著提升自然灾害的预警精度和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地质灾害AI预警：通过分析地质传感器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深圳已试点"AI辅助自然灾害风险监测预警"系统，部署高灵敏度物联网传感器并研发AI特征识别算法。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森林火灾早期预警：热成像+AI视觉可以在火灾初期（甚至明火出现前）识别温度异常点。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结合气象数据（温度、湿度、风力）和植被数据，AI可以预测火势蔓延方向，指导疏散和灭火资源调度。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深圳已试点"AI辅助自然灾害风险监测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森林火灾早期预警：热成像+AI视觉可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结合气象数据（温度、湿度、风力）和植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AI应急指挥：灾害发生后，AI辅助的指挥调度系统可以：自动生成最优疏散路线、计算应急资源需求、协调多方救援力量、实时跟踪救援进度。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系统将"人找信息"变为"信息找人"——主动向决策者推送最关键的信息和最优行动建议。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本节核心问题是：如何把“自然灾害AI预警与应急响应”转化为可执行的文旅创业行动。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AI应急指挥：灾害发生后，AI辅助的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系统将"人找信息"变为"信息找人"—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本节核心问题是：如何把“自然灾害AI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黄山风景区是中国山岳型景区的代表，面临客流高峰拥挤、地质灾害、突发天气等多重安全挑战。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2025年，黄山部署了"AI安全大脑"系统。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系统整合了2000+路摄像头、500+IoT传感器、票务数据、气象数据，构建了覆盖全山的数字孪生模型。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黄山风景区是中国山岳型景区的代表，面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年，黄山部署了"AI安全大脑"系统。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系统整合了2000+路摄像头、500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AI视觉系统实时监测游客行为，自动识别危险拍照、进入未开放区域等行为并触发语音提醒。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客流预测模型在节假日期间的准确率达到92%，有效指导了限流和分流决策。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黄山AI安全大脑的核心经验：不是用AI替代人，而是用AI增强人——安全人员从"监视屏幕"中解放出来，将精力集中在AI无法替代的决…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AI视觉系统实时监测游客行为，自动识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客流预测模型在节假日期间的准确率达到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黄山AI安全大脑的核心经验：不是用A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本节核心问题是：如何把“案例：黄山景区AI安全大脑”转化为可执行的文旅创业行动。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本节核心问题是：如何把“案例：黄山景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杭州西湖景区面临"热门景点极度拥挤、冷门景点无人问津"的客流不均问题。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2024年部署的智能分流系统通过AI视觉实时监测各景点人流密度，结合游客的手机信令数据，生成全域客流热力图。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当断桥、雷峰塔等热门景点超过安全密度时，系统通过小程序推送、电子屏提示、广播引导等方式，将游客引导至相对空闲的景点。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杭州西湖景区面临"热门景点极度拥挤、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年部署的智能分流系统通过AI视觉实时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当断桥、雷峰塔等热门景点超过安全密度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同时，系统动态调整游船和接驳车的调度方案，优化全域客流分布。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系统上线后，节假日高峰期核心景点的人流密度下降约25%，游客满意度显著提升，未发生拥挤引发的安全事故。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本节核心问题是：如何把“案例：西湖景区智能分流系统”转化为可执行的文旅创业行动。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同时，系统动态调整游船和接驳车的调度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系统上线后，节假日高峰期核心景点的人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本节核心问题是：如何把“案例：西湖景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围绕“文旅物理安全与AI安防”选择一个真实案例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围绕“文旅物理安全与AI安防”选择一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景区智能视频监控与异常行为检测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AI客流预测与智能分流调度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数字孪生与景区态势感知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自然灾害AI预警与应急响应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案例：黄山景区AI安全大脑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案例：西湖景区智能分流系统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AI时代文旅安全与智能风控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文旅物理安全与AI安防</dc:title>
  <dc:subject>《AI时代文旅安全与智能风控》逐章教学课件：第2章</dc:subject>
  <dc:creator>祝刚</dc:creator>
  <cp:lastModifiedBy>祝刚</cp:lastModifiedBy>
  <cp:revision>1</cp:revision>
  <dcterms:created xsi:type="dcterms:W3CDTF">2026-08-03T17:28:56Z</dcterms:created>
  <dcterms:modified xsi:type="dcterms:W3CDTF">2026-08-03T17:28:56Z</dcterms:modified>
</cp:coreProperties>
</file>