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AI时代的文旅安全新挑战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从真实案例进入“AI时代的文旅安全新挑战”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从真实案例进入“AI时代的文旅安全新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6——AI时代文旅安全与智能风控\assets\docx_media\image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文旅安全是一个古老而常新的话题。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从古代驿站的路引制度到现代景区的视频监控，安全管理的手段随着技术演进而不断升级。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但在AI时代之前，文旅安全管理的范式始终是"被动响应型"——事件发生后才发现、才处置、才追责。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文旅安全是一个古老而常新的话题。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从古代驿站的路引制度到现代景区的视频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但在AI时代之前，文旅安全管理的范式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AI技术正在推动一场从"被动响应"到"主动预判"、从"单点防控"到"全域感知"、从"经验驱动"到"数据驱动"的根本转变。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这场转变不是简单的工具升级，而是安全管理哲学的重构。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传统安全管理的三大局限：一是感知盲区——依赖人工巡逻和分散的监控摄像头，无法实现全域实时感知；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6——AI时代文旅安全与智能风控\assets\docx_media\image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二是分析滞后——安全数据分散在多个系统中形成"数据孤岛"，风险分析依赖经验判断；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三是响应迟缓——从发现异常到启动预案，中间存在大量人工决策和协调环节。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AI安全管理的三大突破：一是全域感知——AI视觉、IoT传感、舆情爬虫构成无死角感知网络；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二是分析滞后——安全数据分散在多个系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三是响应迟缓——从发现异常到启动预案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AI安全管理的三大突破：一是全域感知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二是智能分析——机器学习模型实时分析多源数据，自动识别风险模式和异常信号；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三是自动响应——从预警到预案启动到资源调度，AI辅助实现秒级响应。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2026年3月，文旅部正式下发全国"人工智能+文旅"应用试点通知，将"全域智慧监管"列为六大重点方向之一。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二是智能分析——机器学习模型实时分析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三是自动响应——从预警到预案启动到资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年3月，文旅部正式下发全国"人工智能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这标志着AI文旅安全从技术探索正式进入制度化推广阶段。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本节核心问题是：如何把“从传统安全到智能安全：范式的根本转变”转化为可执行的文旅创业行动。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这标志着AI文旅安全从技术探索正式进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本节核心问题是：如何把“从传统安全到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文旅安全是一个古老而常新的话题。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文旅安全是一个古老而常新的话题。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AI在增强安全能力的同时，也带来了全新的安全威胁。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这些威胁不是传统安全问题的"升级版"，而是具有本质不同的新型风险。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AI生成虚假信息：2026年端午期间，大量游客使用AI工具规划行程，却发现AI生成的攻略充满"幻觉"——虚构的航班信息、不存在的…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AI在增强安全能力的同时，也带来了全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这些威胁不是传统安全问题的"升级版"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AI生成虚假信息：2026年端午期间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AI生成的美化图片使景区宣传与实际体验差距巨大，引发大量投诉。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这些"AI幻觉"不仅影响游客体验，更可能引发安全风险（如引导游客前往不存在的景点或已关闭的区域）。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深度伪造与诈骗：AI深度伪造技术被用于制造虚假的文旅宣传视频、伪造官方通知、冒充旅行社人员。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AI生成的美化图片使景区宣传与实际体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这些"AI幻觉"不仅影响游客体验，更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深度伪造与诈骗：AI深度伪造技术被用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2026年5月，安全机构The420.in发布预警，指出AI伪造房源预订、虚假通行费钓鱼短信、深度伪造语音诈骗等四类新型犯罪呈产…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数据隐私泄露：AI系统需要海量数据训练和运行，游客的行程轨迹、消费偏好、面部特征、位置信息等高度敏感数据面临前所未有的泄露风险。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一次数据泄露事件可能影响数百万游客。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年5月，安全机构The420.in发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数据隐私泄露：AI系统需要海量数据训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一次数据泄露事件可能影响数百万游客。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算法偏见与歧视：AI推荐系统可能因训练数据偏差产生歧视性结果——对特定人群推荐更高价格的产品、对特定地区游客设置不同的服务策略。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这种"算法歧视"不仅损害公平，还可能引发舆情危机。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AI系统自身安全：AI模型可能被对抗性攻击（Adversarial Attack）欺骗——通过在监控画面中添加微小的扰动，使AI…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算法偏见与歧视：AI推荐系统可能因训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这种"算法歧视"不仅损害公平，还可能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AI系统自身安全：AI模型可能被对抗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AI系统可能被"提示注入"（Prompt Injection）攻击——游客通过与AI客服的对话，诱导系统泄露敏感信息或执行非授权…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本节核心问题是：如何把“AI带来的新型安全威胁全景”转化为可执行的文旅创业行动。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AI系统可能被"提示注入"（Prom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本节核心问题是：如何把“AI带来的新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AI在增强安全能力的同时，也带来了全新的安全威胁。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AI在增强安全能力的同时，也带来了全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中国已初步构建了覆盖文旅安全多个维度的政策法规体系：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智慧旅游安全：《智慧旅游创新发展行动计划》（2024年，文旅部等五部委联合发文）明确要求"加强智慧旅游安全管理"，包括数据安全、…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数据安全与隐私：《数据安全法》（2021年）、《个人信息保护法》（2021年）、《网络安全法》（2017年）构成数据安全"三驾马…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中国已初步构建了覆盖文旅安全多个维度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智慧旅游安全：《智慧旅游创新发展行动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数据安全与隐私：《数据安全法》（20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文旅企业收集游客数据必须遵循"最小必要"原则，跨境数据传输需通过安全评估。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AI治理：《生成式人工智能服务管理暂行办法》（2023年）对AI生成内容提出标识要求，禁止生成虚假有害信息。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欧盟《AI法案》（2024年通过）将部分AI应用列为"高风险"，对文旅AI系统具有域外管辖效力。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文旅企业收集游客数据必须遵循"最小必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AI治理：《生成式人工智能服务管理暂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欧盟《AI法案》（2024年通过）将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应急管理：《旅游安全管理办法》（2016年）、《突发事件应对法》（2024年修订）规定了旅游经营者的安全责任和应急管理义务。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AI预警系统的引入正在推动这些法规的适应性修订。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本节核心问题是：如何把“文旅安全的国家政策与法规框架”转化为可执行的文旅创业行动。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应急管理：《旅游安全管理办法》（20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AI预警系统的引入正在推动这些法规的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本节核心问题是：如何把“文旅安全的国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中国已初步构建了覆盖文旅安全多个维度的政策法规体系：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智慧旅游安全：《智慧旅游创新发展行动计划》（2024年，文旅部等五部委联合发文）明确要求"加强智慧旅游安全管理"，包括数据安全、…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数据安全与隐私：《数据安全法》（2021年）、《个人信息保护法》（2021年）、《网络安全法》（2017年）构成数据安全"三驾马…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中国已初步构建了覆盖文旅安全多个维度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智慧旅游安全：《智慧旅游创新发展行动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数据安全与隐私：《数据安全法》（20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文旅企业收集游客数据必须遵循"最小必要"原则，跨境数据传输需通过安全评估。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AI治理：《生成式人工智能服务管理暂行办法》（2023年）对AI生成内容提出标识要求，禁止生成虚假有害信息。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欧盟《AI法案》（2024年通过）将部分AI应用列为"高风险"，对文旅AI系统具有域外管辖效力。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文旅企业收集游客数据必须遵循"最小必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AI治理：《生成式人工智能服务管理暂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欧盟《AI法案》（2024年通过）将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回顾近年全球重大文旅安全事件，可以发现AI在其中的"双重角色"——既是风险放大器，也是解决方案。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2019年巴黎圣母院火灾：暴露了文化遗产场所消防预警系统的不足。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事后分析表明，如果部署了AI热成像早期预警系统，火灾可能在起火初期就被发现和处置。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回顾近年全球重大文旅安全事件，可以发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年巴黎圣母院火灾：暴露了文化遗产场所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事后分析表明，如果部署了AI热成像早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2022年梨泰院踩踏事件：人群密度监测和预警机制的缺失是核心教训。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AI视觉技术完全可以实现实时人群密度估计和异常聚集预警，但当时未被部署。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2025年多地景区AI攻略"翻车"事件：首次大规模暴露AI生成内容在旅游场景中的安全风险。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年梨泰院踩踏事件：人群密度监测和预警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AI视觉技术完全可以实现实时人群密度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年多地景区AI攻略"翻车"事件：首次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虚假攻略导致游客迷路、误入危险区域、错过重要时间节点。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2026年暑期旅游AI诈骗潮：AI深度伪造技术被系统性地用于旅游诈骗，标志着文旅网络犯罪进入"AI驱动"新阶段。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这些事件的共同启示：安全不是"锦上添花"的附加功能，而是文旅行业数字化转型的"底座"和"底线"。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虚假攻略导致游客迷路、误入危险区域、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年暑期旅游AI诈骗潮：AI深度伪造技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这些事件的共同启示：安全不是"锦上添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AI安全不是一道"技术选做题"，而是一道"生存必答题"。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本节核心问题是：如何把“全球文旅安全事件回顾与启示”转化为可执行的文旅创业行动。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AI安全不是一道"技术选做题"，而是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本节核心问题是：如何把“全球文旅安全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回顾近年全球重大文旅安全事件，可以发现AI在其中的"双重角色"——既是风险放大器，也是解决方案。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回顾近年全球重大文旅安全事件，可以发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2019年巴黎圣母院火灾：暴露了文化遗产场所消防预警系统的不足。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事后分析表明，如果部署了AI热成像早期预警系统，火灾可能在起火初期就被发现和处置。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2022年梨泰院踩踏事件：人群密度监测和预警机制的缺失是核心教训。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年巴黎圣母院火灾：暴露了文化遗产场所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事后分析表明，如果部署了AI热成像早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年梨泰院踩踏事件：人群密度监测和预警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围绕“AI时代的文旅安全新挑战”选择一个真实案例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围绕“AI时代的文旅安全新挑战”选择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从传统安全到智能安全：范式的根本转变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AI带来的新型安全威胁全景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文旅安全的国家政策与法规框架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全球文旅安全事件回顾与启示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AI时代的文旅安全新挑战</dc:title>
  <dc:subject>《AI时代文旅安全与智能风控》逐章教学课件：第1章</dc:subject>
  <dc:creator>祝刚</dc:creator>
  <cp:lastModifiedBy>祝刚</cp:lastModifiedBy>
  <cp:revision>1</cp:revision>
  <dcterms:created xsi:type="dcterms:W3CDTF">2026-08-03T17:26:54Z</dcterms:created>
  <dcterms:modified xsi:type="dcterms:W3CDTF">2026-08-03T17:26:54Z</dcterms:modified>
</cp:coreProperties>
</file>