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典型案例与未来展望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从真实案例进入“典型案例与未来展望”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从真实案例进入“典型案例与未来展望”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15——项目经理制下的多Agent模型下的文旅数字化项目管理\assets\docx_media\image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案例一：某5A景区智慧化改造项目｜核心概念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项目概况：预算3000万元，工期18个月，涉及票务、安防、导览、大数据、应急指挥5个子系统，3个主要供应商。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项目管理的5个关键时刻：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M1-立项阶段：初始预算申请5000万，经商业论证Agent分析后调整为3000万（去掉了非核心的AR导览和数字人功能，改为二期…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项目概况：预算3000万元，工期18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项目管理的5个关键时刻：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M1-立项阶段：初始预算申请5000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案例一：某5A景区智慧化改造项目｜关键要素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经验：AI辅助的商业论证让预算更合理，避免了"预算花不完"和"功能做不完"两种极端。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M2-需求阶段：需求Agent从32次干系人访谈中提取了186条需求，自动识别出7组需求冲突（如"运营部要快速退款"vs"财务部…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经验：需求冲突的早期发现和解决，避免了后期返工。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经验：AI辅助的商业论证让预算更合理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M2-需求阶段：需求Agent从32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经验：需求冲突的早期发现和解决，避免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案例一：某5A景区智慧化改造项目｜机制拆解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M3-执行阶段：第8周，进度Agent发出红色预警——关键供应商A已连续2周交付延迟，预计影响关键路径2周。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项目经理紧急启动备选方案（调整任务顺序、从供应商B调配资源），最终总进度仅延迟3天。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经验：风险Agent的早期预警+项目经理的快速响应=化险为夷。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M3-执行阶段：第8周，进度Agen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项目经理紧急启动备选方案（调整任务顺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经验：风险Agent的早期预警+项目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案例一：某5A景区智慧化改造项目｜方法路径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M4-测试阶段：测试Agent在性能测试中发现系统在5000+并发时响应时间超标。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项目经理决定延期上线2周进行性能优化。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经验：宁可在测试阶段延期，不要上线后崩溃。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M4-测试阶段：测试Agent在性能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项目经理决定延期上线2周进行性能优化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经验：宁可在测试阶段延期，不要上线后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案例一：某5A景区智慧化改造项目｜工具与数据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M5-收尾阶段：项目复盘Agent自动生成了68页的项目总结报告（经验+教训+数据+模板），存入组织知识库。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6个月后，同一集团的另一个景区启动类似项目，基于本次经验将工期从18个月缩短到14个月。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经验：知识沉淀的价值在后续项目中体现。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M5-收尾阶段：项目复盘Agent自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个月后，同一集团的另一个景区启动类似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经验：知识沉淀的价值在后续项目中体现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案例二：某省级文旅大数据平台建设｜核心概念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项目概况：预算8000万元，工期24个月，对接9个市州、200+景区、10+外部数据源。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核心挑战：数据打通。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各市州景区系统来自不同厂商，数据格式和接口标准各不相同。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项目概况：预算8000万元，工期24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13215" y="230266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核心挑战：数据打通。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各市州景区系统来自不同厂商，数据格式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案例二：某省级文旅大数据平台建设｜关键要素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最极端的案例——同一个游客数据在A系统是"姓名+身份证"，在B系统是"昵称+手机号"，完全无法关联。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统一数据标准：项目启动后第一个月，制定并发布了《省级文旅数据标准v1.0》，要求所有接入方遵循。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对已建系统给予6个月整改期，新建系统不符合标准不予验收。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最极端的案例——同一个游客数据在A系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统一数据标准：项目启动后第一个月，制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对已建系统给予6个月整改期，新建系统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案例二：某省级文旅大数据平台建设｜机制拆解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数据质量考核：将数据完整性、准确性、时效性纳入各市州文旅局的年度考核。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排名靠后的通报批评，排名靠前的给予资金奖励。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数据完整率从初期的47%提升到85%。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数据质量考核：将数据完整性、准确性、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排名靠后的通报批评，排名靠前的给予资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数据完整率从初期的47%提升到85%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案例二：某省级文旅大数据平台建设｜方法路径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分期接入策略：第一期接入数据质量最好的20个景区（树立标杆），第二期接入50个（形成规模），第三期全覆盖。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每期之间留出2个月的稳定期。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关键经验：平台项目的核心不是技术而是治理——数据标准、考核机制、激励机制是比代码更重要的基础设施。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分期接入策略：第一期接入数据质量最好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每期之间留出2个月的稳定期。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关键经验：平台项目的核心不是技术而是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案例二：某省级文旅大数据平台建设｜工具与数据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本节核心问题是：如何把“案例二：某省级文旅大数据平台建设”转化为可执行的文旅创业行动。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本节核心问题是：如何把“案例二：某省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案例三：某博物馆数字化改造项目｜核心概念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项目概况：预算500万元，工期12个月，内容包括500件文物数字化采集、数字展厅建设、藏品管理系统。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保护与利用的平衡：项目初期，文博专家对扫描设备的安全性提出质疑。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项目经理组织设备安全测试（在非重点文物上试用1周，监测温湿度、光照、振动数据），证明安全后才获准在重点文物上使用。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项目概况：预算500万元，工期12个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保护与利用的平衡：项目初期，文博专家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项目经理组织设备安全测试（在非重点文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案例三：某博物馆数字化改造项目｜关键要素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经验：用数据而非空口承诺证明安全性。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内容生产的瓶颈：500件文物的数字化采集计划4个月完成，实际执行中扫描速度远低于预期——每件文物的平均扫描时间从预计的2小时延长…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原因：文物比预期更脆弱，操作需要更慢更小心。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经验：用数据而非空口承诺证明安全性。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内容生产的瓶颈：500件文物的数字化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原因：文物比预期更脆弱，操作需要更慢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案例三：某博物馆数字化改造项目｜机制拆解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项目经理调整计划：将500件分为A（重点，200件，原精度）、B（普通，300件，降精度），优先保质量。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经验：数字文博项目的时间估算需要充分考虑文物的脆弱性。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数据的长期价值：项目交付后，数字化成果不仅用于本馆的数字展厅，还授权给3个省级教育平台（K12历史教学），年授权收入80万元。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项目经理调整计划：将500件分为A（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经验：数字文博项目的时间估算需要充分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数据的长期价值：项目交付后，数字化成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案例三：某博物馆数字化改造项目｜方法路径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项目从"成本中心"变成了"价值中心"。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经验：数字文博项目的商业价值往往在交付后才开始释放。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本节核心问题是：如何把“案例三：某博物馆数字化改造项目”转化为可执行的文旅创业行动。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项目从"成本中心"变成了"价值中心"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经验：数字文博项目的商业价值往往在交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本节核心问题是：如何把“案例三：某博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案例三：某博物馆数字化改造项目｜工具与数据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AI项目经理的发展趋势｜核心概念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AI项目经理（AI PM）正从概念走向现实。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2026-2028年的演进预测：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L1（当前）：AI辅助项目管理——Agent处理数据收集、报告生成、风险预警等辅助工作。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AI项目经理（AI PM）正从概念走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-2028年的演进预测：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L1（当前）：AI辅助项目管理——A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AI项目经理的发展趋势｜关键要素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80%的项目管理工具已集成AI功能。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L2（2027-2028）：AI增强项目管理——Agent能在预设范围内自动执行管理操作（任务分配、进度调整、变更评估）。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项目经理的日常管理时间减少50%。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%的项目管理工具已集成AI功能。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L2（2027-2028）：AI增强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项目经理的日常管理时间减少50%。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AI项目经理的发展趋势｜机制拆解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L3（2028-2030）：AI主导项目管理——Agent能独立管理中小型标准化项目（如景区小程序开发），人类项目经理聚焦大型复…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核心驱动力：Agent能力的指数级提升、项目管理工具的全面AI化、组织对项目效率和成功率的持续追求。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人类的不可替代性：AI PM不会替代人类项目经理，因为项目管理本质上是"管理人的艺术"——干系人关系、团队激励、冲突调解、价值判…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L3（2028-2030）：AI主导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核心驱动力：Agent能力的指数级提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人类的不可替代性：AI PM不会替代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AI项目经理的发展趋势｜方法路径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AI越强，人类项目经理的"软技能"价值越高。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本节核心问题是：如何把“AI项目经理的发展趋势”转化为可执行的文旅创业行动。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AI越强，人类项目经理的"软技能"价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本节核心问题是：如何把“AI项目经理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AI项目经理的发展趋势｜工具与数据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文旅数字化项目管理人才发展路径｜核心概念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入门级（0-2年）：项目助理/初级项目经理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能力要求：掌握基础项目管理知识（PMBOK/敏捷）、熟练使用项目管理工具、能独立管理小型项目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学习路径：考取PMP/CAPM认证→参与2-3个文旅数字化项目→学习AI项目管理工具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入门级（0-2年）：项目助理/初级项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能力要求：掌握基础项目管理知识（PM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学习路径：考取PMP/CAPM认证→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文旅数字化项目管理人才发展路径｜关键要素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进阶级（3-5年）：项目经理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能力要求：独立管理中型项目（500-2000万）、掌握Agent设计与管理、能处理复杂干系人关系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学习路径：考取PRINCE2/ACP认证→管理至少1个完整文旅数字化项目→学习CrewAI/LangGraph等多Agent框架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进阶级（3-5年）：项目经理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能力要求：独立管理中型项目（500-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0356" y="3763268"/>
            <a:ext cx="907033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学习路径：考取PRINCE2/ACP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文旅数字化项目管理人才发展路径｜机制拆解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高级级（5-10年）：高级项目经理/项目集经理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能力要求：管理大型项目集（&gt;5000万）、设计组织级项目管理体系、能带领和培养项目经理团队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学习路径：考取PgMP认证→主导至少1个省级平台项目→建立个人项目管理方法论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高级级（5-10年）：高级项目经理/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能力要求：管理大型项目集（&gt;5000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学习路径：考取PgMP认证→主导至少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文旅数字化项目管理人才发展路径｜方法路径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专家级（10年+）：PMO负责人/项目管理顾问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能力要求：设计AI增强PMO、推动组织级项目管理变革、行业影响力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学习路径：发表行业实践文章→参与标准制定→成为行业智库专家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专家级（10年+）：PMO负责人/项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能力要求：设计AI增强PMO、推动组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学习路径：发表行业实践文章→参与标准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三个典型案例覆盖了景区、平台、文博三大文旅数字化项目类型，验证了项目经理制+多Agent模型的有效性。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AI项目经理正在从辅助走向增强，但人类的"软技能"价值不减反增。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文旅数字化项目管理人才的发展路径清晰——从项目助理到PMO负责人，核心是"懂业务×懂管理×懂AI"的复合能力。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三个典型案例覆盖了景区、平台、文博三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AI项目经理正在从辅助走向增强，但人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文旅数字化项目管理人才的发展路径清晰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本节核心问题是：如何把“小结”转化为可执行的文旅创业行动。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本节核心问题是：如何把“小结”转化为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从本章三个案例中选择一个，分析如果当时没有AI Agent辅助，项目会遇到哪些额外的困难。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预测2030年的项目经理日常——一个典型的工作日会是怎样的？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制定你的"文旅数字化项目经理"3年学习计划，包含认证、项目实践和技能培养。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从本章三个案例中选择一个，分析如果当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预测2030年的项目经理日常——一个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制定你的"文旅数字化项目经理"3年学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案例一：某5A景区智慧化改造项目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案例二：某省级文旅大数据平台建设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案例三：某博物馆数字化改造项目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AI项目经理的发展趋势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文旅数字化项目管理人才发展路径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围绕“典型案例与未来展望”选择一个真实案例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围绕“典型案例与未来展望”选择一个真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案例一：某5A景区智慧化改造项目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案例二：某省级文旅大数据平台建设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案例三：某博物馆数字化改造项目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AI项目经理的发展趋势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文旅数字化项目管理人才发展路径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12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第12章 典型案例与未来展望</dc:title>
  <dc:subject>《项目经理制与多Agent文旅数字化项目管理》逐章教学课件：第12章</dc:subject>
  <dc:creator>祝刚</dc:creator>
  <cp:lastModifiedBy>祝刚</cp:lastModifiedBy>
  <cp:revision>1</cp:revision>
  <dcterms:created xsi:type="dcterms:W3CDTF">2026-08-03T17:52:13Z</dcterms:created>
  <dcterms:modified xsi:type="dcterms:W3CDTF">2026-08-03T17:52:13Z</dcterms:modified>
</cp:coreProperties>
</file>