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项目经理+Agent的人机协同治理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从真实案例进入“项目经理+Agent的人机协同治理”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从真实案例进入“项目经理+Agent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人机协同不是"人做一部分、AI做一部分"的简单分工，而是"AI分析建议、人判断决策"的深度协作。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决策类型与AI参与度：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决策升级机制：当Agent的决策置信度低于阈值（如&lt;85%）时，自动升级到人类决策。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人机协同不是"人做一部分、AI做一部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决策类型与AI参与度：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决策升级机制：当Agent的决策置信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当决策涉及金额超过授权额度（如&gt;10万元）时，自动升级。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当多个Agent的建议相互矛盾时，自动升级。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本节核心问题是：如何把“人机协同的项目决策模型”转化为可执行的文旅创业行动。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当决策涉及金额超过授权额度（如&gt;10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当多个Agent的建议相互矛盾时，自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本节核心问题是：如何把“人机协同的项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Agent不是"什么事都能做"——权限边界是安全与效率的平衡。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L0（无权限）：Agent只能查看数据，不能做任何修改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L1（建议权）：Agent可以分析数据并提出建议，需人工确认后执行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Agent不是"什么事都能做"——权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L0（无权限）：Agent只能查看数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L1（建议权）：Agent可以分析数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L2（执行权-受限）：Agent可以在预设范围内自动执行操作（如自动调整非关键路径任务）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L3（执行权-扩展）：Agent可以在更大范围内自动执行（如自动启动风险应对流程）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L4（决策权）：Agent可以自主决策（当前不推荐，技术和治理尚未成熟）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L2（执行权-受限）：Agent可以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L3（执行权-扩展）：Agent可以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L4（决策权）：Agent可以自主决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人工审核节点的设计：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财务类：涉及金额&gt;5万元的决策需人工审批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进度类：涉及关键路径调整的决策需人工审批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人工审核节点的设计：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财务类：涉及金额&gt;5万元的决策需人工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进度类：涉及关键路径调整的决策需人工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人员类：涉及团队人员变动的决策需人工审批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质量类：涉及验收标准降低的决策需人工审批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安全类：涉及数据权限变更的决策需人工审批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人员类：涉及团队人员变动的决策需人工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质量类：涉及验收标准降低的决策需人工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安全类：涉及数据权限变更的决策需人工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权限的动态调整：新部署的Agent从L0-L1开始，经过3-6个月运行验证后逐步升级权限。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Agent的权限与项目阶段相关——项目初期（高风险期）权限收紧，项目稳定期权限适当放宽。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本节核心问题是：如何把“Agent的权限边界与人工审核节点”转化为可执行的文旅创业行动。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权限的动态调整：新部署的Agent从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Agent的权限与项目阶段相关——项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本节核心问题是：如何把“Agent的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AI不是替代项目经理，而是改变项目经理的工作重心。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传统项目经理的时间分配：信息收集30%+计划制定20%+沟通协调25%+文档撰写15%+决策判断10%。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AI增强项目经理的时间分配：Agent处理信息收集（降至5%），Agent辅助计划制定（降至10%），Agent自动化沟通（降至…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AI不是替代项目经理，而是改变项目经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传统项目经理的时间分配：信息收集30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AI增强项目经理的时间分配：Agen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释放出的50%时间重新分配——决策判断（从10%提升至30%）、干系人关系管理（从0%提升至15%）、团队领导与赋能（从0%提升…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决策架构师：不是自己做所有决策，而是设计决策框架——什么决策由谁做、基于什么信息、遵循什么流程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Agent管理者：定义Agent的角色和权限、评估Agent的绩效、持续优化Agent的能力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释放出的50%时间重新分配——决策判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决策架构师：不是自己做所有决策，而是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Agent管理者：定义Agent的角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人机团队领导者：管理"人类+AI"混合团队——人类成员和AI Agent各有分工，需要不同的领导方式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价值翻译官：将业务需求翻译为技术语言（给AI Agent和开发团队），将技术方案翻译为业务价值（给领导和干系人）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不可替代的能力：复杂判断力（在信息不完备、标准模糊的情况下做决策）、共情与影响力（理解干系人的情绪和动机，说服和激励）、创新与突…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人机团队领导者：管理"人类+AI"混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价值翻译官：将业务需求翻译为技术语言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不可替代的能力：复杂判断力（在信息不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本节核心问题是：如何把“项目经理在AI时代的新角色”转化为可执行的文旅创业行动。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本节核心问题是：如何把“项目经理在A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多Agent的引入不仅改变了项目管理的方式，还改变了项目治理的结构。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传统项目治理：项目委员会（战略决策）→项目经理（战术管理）→项目团队（执行）。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AI增强项目治理：项目委员会（战略决策，AI提供数据洞察）→AI治理委员会（Agent权限审批、绩效评估、风险审计）→项目经理（…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多Agent的引入不仅改变了项目管理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传统项目治理：项目委员会（战略决策）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AI增强项目治理：项目委员会（战略决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新增治理角色：AI治理委员会——负责审批新Agent的上线（安全审查+权限设定）、定期审计Agent的决策质量（抽查+统计分析）…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Agent训练师——负责Agent的日常"辅导"（优化提示词、更新知识库、分析Bad Case）、评估Agent绩效、提出Age…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本节核心问题是：如何把“项目治理结构的智能化升级”转化为可执行的文旅创业行动。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新增治理角色：AI治理委员会——负责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Agent训练师——负责Agent的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本节核心问题是：如何把“项目治理结构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PMO（项目管理办公室）是组织级项目管理的核心部门，AI对其的影响是系统性的。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传统PMO的核心职能：方法论制定（项目管理流程和模板）、项目监控（进度、成本、质量）、资源协调（多项目间的资源分配）、能力建设（…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AI增强PMO的进化：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PMO（项目管理办公室）是组织级项目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传统PMO的核心职能：方法论制定（项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AI增强PMO的进化：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从"流程警察"到"价值顾问"。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传统PMO花大量时间检查项目经理是否遵守流程（填没填周报、走没走审批）。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Agent自动完成流程合规检查，PMO聚焦于"如何让项目产生更大价值"。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从"流程警察"到"价值顾问"。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传统PMO花大量时间检查项目经理是否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Agent自动完成流程合规检查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从"单项目监控"到"项目组合优化"。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Agent自动监控所有项目状态，PMO聚焦于项目组合层面的决策——哪些项目应该追加投资、哪些应该暂停、资源如何在项目间最优…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从"经验传承"到"知识工程"。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从"单项目监控"到"项目组合优化"。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Agent自动监控所有项目状态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从"经验传承"到"知识工程"。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传统PMO依赖老项目经理"传帮带"。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Agent从所有项目中自动提取模式、沉淀知识，PMO负责将这些知识转化为方法论和培训。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知识卡片：人机协同的"红线"——哪些事情Agent永远不能做：(1) 承担项目成败的最终责任（责任在人）；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传统PMO依赖老项目经理"传帮带"。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Agent从所有项目中自动提取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知识卡片：人机协同的"红线"——哪些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人机协同是AI时代项目管理的核心模式。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Agent负责数据密集的分析工作，人类负责判断密集的决策工作。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权限分级和审核节点是安全的保障。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人机协同是AI时代项目管理的核心模式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Agent负责数据密集的分析工作，人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权限分级和审核节点是安全的保障。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项目经理从"全能执行者"升级为"决策架构师+Agent管理者+人机团队领导者"。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PMO从流程监督者升级为价值顾问和知识工程师。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人机协同的"红线"不可逾越。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项目经理从"全能执行者"升级为"决策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PMO从流程监督者升级为价值顾问和知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人机协同的"红线"不可逾越。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设计一个项目经理+4个Agent的日常协作流程，从早上9点到下午6点。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如果你管理的一个Agent持续给出错误建议，你会如何处理？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设计一个Agent绩效改进计划（PIP）。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设计一个项目经理+4个Agent的日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如果你管理的一个Agent持续给出错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设计一个Agent绩效改进计划（PI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PMO的AI化转型中，哪些传统PMO成员可能面临最大的角色冲击？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PMO的AI化转型中，哪些传统PMO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围绕“项目经理+Agent的人机协同治理”选择一个真实案例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围绕“项目经理+Agent的人机协同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人机协同的项目决策模型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Agent的权限边界与人工审核节点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项目经理在AI时代的新角色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项目治理结构的智能化升级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PMO的AI化转型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项目经理+Agent的人机协同治理</dc:title>
  <dc:subject>《项目经理制与多Agent文旅数字化项目管理》逐章教学课件：第11章</dc:subject>
  <dc:creator>祝刚</dc:creator>
  <cp:lastModifiedBy>祝刚</cp:lastModifiedBy>
  <cp:revision>1</cp:revision>
  <dcterms:created xsi:type="dcterms:W3CDTF">2026-08-03T17:50:02Z</dcterms:created>
  <dcterms:modified xsi:type="dcterms:W3CDTF">2026-08-03T17:50:02Z</dcterms:modified>
</cp:coreProperties>
</file>