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文旅平台与数据中台项目管理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从真实案例进入“文旅平台与数据中台项目管理”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从真实案例进入“文旅平台与数据中台项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文旅大数据平台是"数据汇聚→分析→应用"的中枢。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数据源层：景区数据（票务、客流、安防）、酒店数据（入住率、房价、评价）、交通数据（航班、火车、高速）、消费数据（餐饮、购物、娱乐…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数据汇聚层：数据采集（ETL/API/爬虫）、数据清洗（去重、纠错、补全、标准化）、数据存储（数据湖+数据仓库）、数据治理（元数…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文旅大数据平台是"数据汇聚→分析→应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数据源层：景区数据（票务、客流、安防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数据汇聚层：数据采集（ETL/API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数据分析层：客流分析（趋势、预测、热力）、消费分析（客单价、转化率、复购率）、舆情分析（情感分析、热点话题、危机预警）、画像分析…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数据应用层：管理驾驶舱（领导决策支持）、行业监管（旅行社/导游/景区评级）、公共服务（游客信息查询、预警发布）、精准营销（个性化…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项目管理要点：数据标准先行（在系统开发前制定统一的数据标准和接口规范）、数据质量考核（将数据质量纳入供应商和景区的考核指标）、分…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数据分析层：客流分析（趋势、预测、热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数据应用层：管理驾驶舱（领导决策支持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项目管理要点：数据标准先行（在系统开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本节核心问题是：如何把“文旅大数据平台的架构与实施”转化为可执行的文旅创业行动。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本节核心问题是：如何把“文旅大数据平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"一码游"平台是典型的政府主导、多主体参与的复杂项目。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项目干系人分析：省级文旅厅（项目发起者和出资者）、各市州文旅局（数据提供者和推广者）、景区和酒店（内容提供者和受益者）、技术供应…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项目组织架构：项目领导小组（厅长+分管副厅长，重大决策）→项目管理办公室PMO（项目日常管理）→各工作组（技术组、数据组、运营组…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"一码游"平台是典型的政府主导、多主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项目干系人分析：省级文旅厅（项目发起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项目组织架构：项目领导小组（厅长+分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第一期（6个月）：核心功能上线（景区展示、门票预订、电子导览）+ 试点景区接入（10个重点景区）→快速验证。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第二期（6个月）：功能扩展（酒店预订、餐饮推荐、AI客服）+ 全省景区接入→规模推广。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第三期（6个月）：数据中台建设（数据分析、精准营销、行业监管）+ 生态开放（第三方开发者接入）。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第一期（6个月）：核心功能上线（景区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第二期（6个月）：功能扩展（酒店预订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第三期（6个月）：数据中台建设（数据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数据打通的"胡萝卜+大棒"。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胡萝卜：接入平台的景区享受免费推广和流量扶持。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大棒：不接入的景区在A级景区评定和复核中扣分。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数据打通的"胡萝卜+大棒"。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胡萝卜：接入平台的景区享受免费推广和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大棒：不接入的景区在A级景区评定和复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实际效果：胡萝卜比大棒更有效——景区看到先行者的流量增长后主动要求接入。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平台"建好"不等于"用好"。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需要持续的内容更新（新景区、新活动、新攻略）、用户运营（活动策划、会员体系、客服响应）、技术迭代（新功能开发、性能优化、安全加固）。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实际效果：胡萝卜比大棒更有效——景区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平台"建好"不等于"用好"。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需要持续的内容更新（新景区、新活动、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建议：建设期6个月+运营期至少3年，项目预算中运营费用占30%以上。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本节核心问题是：如何把“一码游/一机游省级平台项目”转化为可执行的文旅创业行动。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建议：建设期6个月+运营期至少3年，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本节核心问题是：如何把“一码游/一机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数据中台是"数据资产化"的核心——将散落在各系统的数据整合为可复用的数据能力。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数据中台vs数据仓库。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数据仓库是"数据的集中存储"，数据中台是"数据能力的共享服务"。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数据中台是"数据资产化"的核心——将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数据中台vs数据仓库。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数据仓库是"数据的集中存储"，数据中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数据中台不仅存数据，还提供统一的数据API、数据模型、数据工具，让各业务系统"即插即用"。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数据中台的核心模块：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统一数据接入网关，支持数据库同步、API接入、文件上传、物联网数据流。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数据中台不仅存数据，还提供统一的数据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数据中台的核心模块：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统一数据接入网关，支持数据库同步、A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关键：数据接入标准化——所有数据源必须遵循统一的数据模型和接口规范。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元数据管理（数据的"户口本"——数据从哪来、谁负责、怎么用）、数据质量管理（数据完整性、准确性、一致性、时效性的自动检测和评分）…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统一数据API（为上层应用提供标准化数据接口）、数据资产目录（让数据使用者能"找到"需要的数据）、数据开发平台（支持数据分析师自…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关键：数据接入标准化——所有数据源必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元数据管理（数据的"户口本"——数据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统一数据API（为上层应用提供标准化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数据可视化工具、AI模型训练平台、数据产品管理。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项目管理要点：数据中台是"一把手工程"——需要高层强力推动才能打破部门数据壁垒。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数据治理是"慢工出细活"——不要期望3个月建成完美的数据中台，先聚焦最核心的数据域（票务+客流），逐步扩展。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数据可视化工具、AI模型训练平台、数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项目管理要点：数据中台是"一把手工程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数据治理是"慢工出细活"——不要期望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本节核心问题是：如何把“文旅数据中台的建设与治理”转化为可执行的文旅创业行动。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本节核心问题是：如何把“文旅数据中台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文旅数字化项目本质上是"连接"——连接不同组织、不同系统、不同数据。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集成挑战：系统异构（不同厂商、不同技术栈、不同数据格式）、接口不标准（同一个功能不同厂商的API完全不同）、数据不一致（同一个景…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制定项目级的API规范——接口命名规则、数据格式（JSON Schema）、认证方式（OAuth 2.0）、错误码定义、版本管理。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文旅数字化项目本质上是"连接"——连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集成挑战：系统异构（不同厂商、不同技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制定项目级的API规范——接口命名规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所有供应商必须遵循，不遵循不验收。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为每个外部系统开发一个适配器，将外部系统的"方言"翻译为统一的内部"语言"。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外部系统变更只影响适配器，不影响核心系统。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所有供应商必须遵循，不遵循不验收。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为每个外部系统开发一个适配器，将外部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外部系统变更只影响适配器，不影响核心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主数据管理（MDM）——明确每个数据实体的"唯一真相来源"。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游客信息的唯一真相来源是CRM系统，门票价格的唯一真相来源是票务系统。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其他系统从真相来源同步数据。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主数据管理（MDM）——明确每个数据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游客信息的唯一真相来源是CRM系统，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其他系统从真相来源同步数据。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多系统集成测试是项目最高风险环节。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建议：搭建独立的集成测试环境（与生产环境1:1配置）、制定详细的集成测试用例（覆盖正常流程和异常流程）、至少进行3轮全量集成测试…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本节核心问题是：如何把“跨组织协同平台的集成管理”转化为可执行的文旅创业行动。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多系统集成测试是项目最高风险环节。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建议：搭建独立的集成测试环境（与生产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本节核心问题是：如何把“跨组织协同平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项目规模：覆盖全省9个市州、200+A级景区、300+酒店、10+OTA平台对接。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总投资8000万元，建设期18个月。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项目组织：贵州省文旅厅主导（项目领导小组）+ 省大数据局技术支持（数据标准+政务云）+ 技术供应商（平台开发）+ 各市州联络员（…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项目规模：覆盖全省9个市州、200+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总投资8000万元，建设期18个月。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项目组织：贵州省文旅厅主导（项目领导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选择微信小程序作为主入口（微信用户基数大、无需下载）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制定省级文旅数据标准（《贵州省智慧旅游数据规范》）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建立数据质量考核机制（景区数据质量与评级挂钩）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选择微信小程序作为主入口（微信用户基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制定省级文旅数据标准（《贵州省智慧旅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建立数据质量考核机制（景区数据质量与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预留30%预算用于持续运营（而非全部用于建设）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成果：注册用户超3000万，日均活跃用户50万+，接入景区200+，平台年交易额超10亿元。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知识卡片：平台项目的"鸡和蛋"困境——平台需要足够多的内容（景区/酒店）才能吸引用户，但景区需要平台有足够多的用户才愿意接入。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预留30%预算用于持续运营（而非全部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成果：注册用户超3000万，日均活跃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知识卡片：平台项目的"鸡和蛋"困境—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破解策略：政府先期投入（建设+运营补贴），选择标杆景区打造示范效应（"你看隔壁景区接入后客流增长了30%"），快速迭代建立正循环。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本节核心问题是：如何把“案例：贵州"一码游"平台建设”转化为可执行的文旅创业行动。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破解策略：政府先期投入（建设+运营补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本节核心问题是：如何把“案例：贵州"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文旅大数据平台是数据驱动的文旅管理基础设施，四层架构（数据源→汇聚→分析→应用）需要标准先行、分步实施。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省级一码游平台是典型的"政府主导+多方参与"项目，分期策略和数据打通是核心挑战。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数据中台是数据资产化的关键，数据治理是慢功夫。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文旅大数据平台是数据驱动的文旅管理基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省级一码游平台是典型的"政府主导+多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数据中台是数据资产化的关键，数据治理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跨组织集成是最大技术风险，统一接口标准和集成测试是保障。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跨组织集成是最大技术风险，统一接口标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为一个省级文旅大数据平台设计数据标准框架，列出至少10个核心数据域。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分析"一码游"平台项目中，如何平衡"政府公益服务"和"商业可持续运营"的关系。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跨组织集成测试中，最常出现的问题是什么？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为一个省级文旅大数据平台设计数据标准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分析"一码游"平台项目中，如何平衡"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跨组织集成测试中，最常出现的问题是什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设计一个集成测试检查清单。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设计一个集成测试检查清单。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围绕“文旅平台与数据中台项目管理”选择一个真实案例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围绕“文旅平台与数据中台项目管理”选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文旅大数据平台的架构与实施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一码游/一机游省级平台项目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文旅数据中台的建设与治理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跨组织协同平台的集成管理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案例：贵州"一码游"平台建设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文旅平台与数据中台项目管理</dc:title>
  <dc:subject>《项目经理制与多Agent文旅数字化项目管理》逐章教学课件：第10章</dc:subject>
  <dc:creator>祝刚</dc:creator>
  <cp:lastModifiedBy>祝刚</cp:lastModifiedBy>
  <cp:revision>1</cp:revision>
  <dcterms:created xsi:type="dcterms:W3CDTF">2026-08-03T17:47:34Z</dcterms:created>
  <dcterms:modified xsi:type="dcterms:W3CDTF">2026-08-03T17:47:34Z</dcterms:modified>
</cp:coreProperties>
</file>