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数字文博与文化遗产项目管理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从真实案例进入“数字文博与文化遗产项目管理”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从真实案例进入“数字文博与文化遗产项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数字文博项目的特殊性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文物数字化采集与建模项目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数字博物馆与虚拟展厅项目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文化遗产数据库建设项目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案例：云冈石窟数字化工程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数字文博项目的特殊性｜核心概念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数字文博项目与一般IT项目有本质区别：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任何数字化操作不得对文物造成损伤。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设备选型（无紫外线的冷光源、无接触式扫描）、操作规范（设备与文物的安全距离、环境温湿度控制）、应急预案（设备故障时如何安全撤离）。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数字文博项目与一般IT项目有本质区别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任何数字化操作不得对文物造成损伤。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设备选型（无紫外线的冷光源、无接触式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数字文博项目的特殊性｜关键要素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文物数字化不是"拍张照片"，而是达到研究和修复级别的精度。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石窟扫描精度0.03-0.1毫米，书画扫描分辨率600-1200DPI，色彩还原需经过专业校色。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精度要求和项目成本直接相关——精度每提升一倍，数据量和成本可能增长4倍。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文物数字化不是"拍张照片"，而是达到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石窟扫描精度0.03-0.1毫米，书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精度要求和项目成本直接相关——精度每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数字文博项目的特殊性｜机制拆解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数字化成果需要保存50年+。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技术挑战：存储介质老化（硬盘寿命5-10年）、文件格式过时（今天的3D格式50年后还能打开吗）、数据迁移（定期从旧介质迁移到新介…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项目团队包括：文博专家（提供学术指导和质量把关）、技术团队（扫描、建模、开发）、保护专家（确保操作不损伤文物）、项目管理（协调各…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数字化成果需要保存50年+。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技术挑战：存储介质老化（硬盘寿命5-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项目团队包括：文博专家（提供学术指导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数字文博项目的特殊性｜方法路径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"考古学家说技术方案不行，工程师说考古要求不合理"——这种跨学科冲突是常态。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本节核心问题是：如何把“数字文博项目的特殊性”转化为可执行的文旅创业行动。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"考古学家说技术方案不行，工程师说考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本节核心问题是：如何把“数字文博项目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数字文博项目的特殊性｜工具与数据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文物数字化采集与建模项目｜核心概念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采集与建模是数字文博项目的基础工程。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三维激光扫描：精度0.03-0.1mm，适合大型石窟、建筑，设备昂贵（50-200万）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结构光扫描：精度0.01-0.05mm，适合中小型文物，对文物表面要求高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采集与建模是数字文博项目的基础工程。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三维激光扫描：精度0.03-0.1m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结构光扫描：精度0.01-0.05m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文物数字化采集与建模项目｜关键要素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摄影测量：通过多角度照片重建三维模型，成本低但精度中等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CT扫描：穿透性扫描，适合研究文物内部结构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不是"一天扫完"，而是精细排程——每件文物需要多少扫描点、每个扫描点需要多少时间、扫描期间环境控制（游客清场、恒温恒湿）。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摄影测量：通过多角度照片重建三维模型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CT扫描：穿透性扫描，适合研究文物内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不是"一天扫完"，而是精细排程——每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文物数字化采集与建模项目｜机制拆解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一个中型石窟的完整扫描可能需要2-4周。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原始扫描数据→点云去噪→模型拼接→纹理映射→模型优化。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这是最耗时的工作——1天扫描可能需要3-5天数据处理。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一个中型石窟的完整扫描可能需要2-4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原始扫描数据→点云去噪→模型拼接→纹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这是最耗时的工作——1天扫描可能需要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文物数字化采集与建模项目｜方法路径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需要配置高性能计算资源（GPU工作站）。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精度验收（抽检模型与实际文物的尺寸偏差）、完整度验收（是否存在扫描盲区）、色彩验收（与标准色卡比对）。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验收标准需文博专家签字确认。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需要配置高性能计算资源（GPU工作站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精度验收（抽检模型与实际文物的尺寸偏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验收标准需文博专家签字确认。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文物数字化采集与建模项目｜工具与数据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数字化成果的版权归属（博物馆？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）、使用授权（学术研究免费、商业使用收费）、防篡改（数字水印、区块链存证）。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本节核心问题是：如何把“文物数字化采集与建模项目”转化为可执行的文旅创业行动。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数字化成果的版权归属（博物馆？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）、使用授权（学术研究免费、商业使用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本节核心问题是：如何把“文物数字化采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数字博物馆与虚拟展厅项目｜核心概念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数字博物馆将实体文物转化为可在线访问的数字体验。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功能模块：虚拟展厅（3D漫游、全景展示）、文物数字展柜（高精度3D模型可旋转缩放）、多媒体讲解（文字、语音、视频、动画）、互动体…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数字博物馆不是"把实体展厅搬到线上"，而是设计全新的数字体验。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数字博物馆将实体文物转化为可在线访问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功能模块：虚拟展厅（3D漫游、全景展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数字博物馆不是"把实体展厅搬到线上"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数字博物馆与虚拟展厅项目｜关键要素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关键：导航设计（如何让用户不迷路）、加载速度（3D模型文件大，需要渐进式加载）、交互设计（旋转缩放操作要流畅）、多终端适配（PC…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内容管理系统（CMS）。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博物馆展品频繁更换，数字展厅需要同步更新。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关键：导航设计（如何让用户不迷路）、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内容管理系统（CMS）。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博物馆展品频繁更换，数字展厅需要同步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数字博物馆与虚拟展厅项目｜机制拆解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需要设计灵活的内容管理后台，让博物馆工作人员（非技术人员）能够自行更新展品信息、调整展览布局。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一个高精度3D文物模型可能100MB+，一个虚拟展厅可能1GB+。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优化策略：LOD（远看低精度、近看高精度）、模型压缩（不影响视觉效果的减面算法）、CDN加速（就近分发内容）。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需要设计灵活的内容管理后台，让博物馆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一个高精度3D文物模型可能100MB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优化策略：LOD（远看低精度、近看高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数字博物馆与虚拟展厅项目｜方法路径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为视障用户提供语音描述、为听障用户提供字幕/手语、为行动不便用户提供全键盘操作。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本节核心问题是：如何把“数字博物馆与虚拟展厅项目”转化为可执行的文旅创业行动。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为视障用户提供语音描述、为听障用户提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本节核心问题是：如何把“数字博物馆与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数字博物馆与虚拟展厅项目｜工具与数据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文化遗产数据库建设项目｜核心概念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数据库是数字文博的"基础设施"，支撑上层应用。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数据库内容：文物基本信息（名称、年代、材质、尺寸、出土地、收藏地）、文物描述（学术描述+通俗介绍）、多媒体资料（照片、三维模型、…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采用国际标准（CIDOC-CRM、Dublin Core）或国家标准（文物数字化信息采集规范），确保数据可交换、可共享。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数据库是数字文博的"基础设施"，支撑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数据库内容：文物基本信息（名称、年代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采用国际标准（CIDOC-CRM、D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文化遗产数据库建设项目｜关键要素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数据治理：数据质量控制（录入校验、专家审核、机器查重）、数据安全分级（公开数据、内部数据、保密数据）、数据更新机制（新入藏文物、…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不同博物馆的数据库如何互联互通？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技术方案：统一元数据标准+API接口+数据交换协议。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数据治理：数据质量控制（录入校验、专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不同博物馆的数据库如何互联互通？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技术方案：统一元数据标准+API接口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文化遗产数据库建设项目｜机制拆解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制度方案：数据共享协议（明确各方权利义务）、利益分配机制（数据贡献方的权益保障）。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本节核心问题是：如何把“文化遗产数据库建设项目”转化为可执行的文旅创业行动。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制度方案：数据共享协议（明确各方权利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本节核心问题是：如何把“文化遗产数据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文化遗产数据库建设项目｜方法路径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文化遗产数据库建设项目｜工具与数据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案例：云冈石窟数字化工程｜核心概念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项目范围：45个主要洞窟、5.9万尊造像的高精度三维扫描，数据总量超过100TB，工期3年，投入资金超5000万元。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技术方案：三维激光扫描（FARO Focus 3D）+摄影测量辅助。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扫描精度0.03-0.1毫米（不同区域精度要求不同）。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项目范围：45个主要洞窟、5.9万尊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技术方案：三维激光扫描（FARO F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扫描精度0.03-0.1毫米（不同区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案例：云冈石窟数字化工程｜关键要素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数据处理：点云去噪→模型拼接→纹理映射→模型优化→数据归档。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分洞窟分期实施，每期1-2个洞窟，降低风险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文博专家全程参与质量把关，每件模型需专家签字验收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数据处理：点云去噪→模型拼接→纹理映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分洞窟分期实施，每期1-2个洞窟，降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文博专家全程参与质量把关，每件模型需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案例：云冈石窟数字化工程｜机制拆解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数据三重备份（本地+异地+离线），确保长期安全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数字化成果开放共享——学术研究免费申请、商业使用授权收费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成果与影响：支撑了"数字云冈"虚拟展厅（全球访问量超5000万次）、为石窟保护修复提供了精确数据基础（监测风化速度精确到0.01…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数据三重备份（本地+异地+离线），确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数字化成果开放共享——学术研究免费申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成果与影响：支撑了"数字云冈"虚拟展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案例：云冈石窟数字化工程｜方法路径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知识卡片：数字文博项目的"数据生命周期"——采集（1年）→处理（2年）→应用（10年+）→长期保存（50年+）。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项目的价值不是在"采集完成"时实现的，而是在"持续应用"中不断释放的。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因此，数字文博项目的管理不能以"系统上线"为终点，而要以"数据长期可用"为目标。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知识卡片：数字文博项目的"数据生命周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项目的价值不是在"采集完成"时实现的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因此，数字文博项目的管理不能以"系统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数字文博项目面对的是不可再生的文化遗产，"保护优先于利用"是最高原则。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采集与建模是基础工程，精度和成本需要科学平衡。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数字博物馆需要重新设计数字体验而非简单复制实体。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数字文博项目面对的是不可再生的文化遗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采集与建模是基础工程，精度和成本需要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数字博物馆需要重新设计数字体验而非简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文化遗产数据库是长期资产，元数据标准和数据治理决定其价值。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云冈石窟案例证明：数字文博项目是"功在当代、利在千秋"的事业。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文化遗产数据库是长期资产，元数据标准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云冈石窟案例证明：数字文博项目是"功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为一个市级博物馆设计数字文博项目的MVP范围，说明如何在有限预算下实现最大价值。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数字文博项目的"精度悖论"——精度越高成本越高，但精度不够价值有限。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如何确定合理的精度要求？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为一个市级博物馆设计数字文博项目的M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数字文博项目的"精度悖论"——精度越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如何确定合理的精度要求？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设计一个文化遗产数据的长期保存方案，考虑存储介质、文件格式、迁移策略三个维度。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设计一个文化遗产数据的长期保存方案，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数字文博项目的特殊性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文物数字化采集与建模项目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数字博物馆与虚拟展厅项目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文化遗产数据库建设项目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案例：云冈石窟数字化工程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围绕“数字文博与文化遗产项目管理”选择一个真实案例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围绕“数字文博与文化遗产项目管理”选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数字文博项目的特殊性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文物数字化采集与建模项目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数字博物馆与虚拟展厅项目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文化遗产数据库建设项目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案例：云冈石窟数字化工程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数字文博与文化遗产项目管理</dc:title>
  <dc:subject>《项目经理制与多Agent文旅数字化项目管理》逐章教学课件：第9章</dc:subject>
  <dc:creator>祝刚</dc:creator>
  <cp:lastModifiedBy>祝刚</cp:lastModifiedBy>
  <cp:revision>1</cp:revision>
  <dcterms:created xsi:type="dcterms:W3CDTF">2026-08-03T17:45:46Z</dcterms:created>
  <dcterms:modified xsi:type="dcterms:W3CDTF">2026-08-03T17:45:46Z</dcterms:modified>
</cp:coreProperties>
</file>