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智慧景区数字化项目管理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从真实案例进入“智慧景区数字化项目管理”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从真实案例进入“智慧景区数字化项目管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智慧景区的技术架构通常分为四层：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感知层（IoT）：闸机、摄像头、环境传感器（温湿度、PM2.5、噪音）、停车场地磁、WiFi探针、Beacon蓝牙信标。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项目挑战：设备选型（户外防水防尘、低温高温适应性）、安装施工（不破坏景观、不干扰游客）、供电供网（山区布线困难）。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智慧景区的技术架构通常分为四层：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感知层（IoT）：闸机、摄像头、环境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项目挑战：设备选型（户外防水防尘、低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网络层：景区WiFi覆盖、4G/5G信号增强、LoRa物联网、光纤骨干网。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项目挑战：山区信号覆盖盲区、旺季网络拥堵、网络安全（游客隐私保护）。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平台层：数据中台（数据采集、清洗、存储、分析）、业务中台（票务、安防、导览、调度等共享服务）、AI中台（客流预测、图像识别、智能…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网络层：景区WiFi覆盖、4G/5G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项目挑战：山区信号覆盖盲区、旺季网络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平台层：数据中台（数据采集、清洗、存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项目挑战：多源数据融合（不同厂商设备数据格式不统一）、实时性要求（安防告警需秒级响应）。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应用层：电子票务系统、客流监控预警系统、智慧导览系统、应急指挥系统、景区管理APP、游客小程序。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项目挑战：用户体验设计（老年人友好、残障人士无障碍）、多终端适配。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项目挑战：多源数据融合（不同厂商设备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应用层：电子票务系统、客流监控预警系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项目挑战：用户体验设计（老年人友好、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项目范围界定：明确"做什么"和"不做什么"。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建议采用MVP策略——第一期聚焦票务+安防（解决最痛的问题），第二期扩展导览+营销（提升体验和收入），第三期建设数据中台（长期价…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本节核心问题是：如何把“智慧景区的系统架构与项目范围”转化为可执行的文旅创业行动。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项目范围界定：明确"做什么"和"不做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建议采用MVP策略——第一期聚焦票务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本节核心问题是：如何把“智慧景区的系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票务系统是景区数字化的"入口"，直接影响游客第一印象和景区核心收入。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与OTA的接口对接。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携程、美团、飞猪等OTA的接口标准和更新节奏不同。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票务系统是景区数字化的"入口"，直接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4280" y="2302669"/>
            <a:ext cx="152153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与OTA的接口对接。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携程、美团、飞猪等OTA的接口标准和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建议：设计统一的内部票务模型，通过适配层对接各OTA——OTA接口变更只影响适配层，核心系统稳定。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支付系统的安全合规。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涉及微信支付、支付宝、银联等多种支付方式。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建议：设计统一的内部票务模型，通过适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支付系统的安全合规。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涉及微信支付、支付宝、银联等多种支付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关键：PCI-DSS安全认证、支付数据的加密存储和传输、退款流程的财务合规。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五一、十一、春节期间，票务系统面临10倍+的流量冲击。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关键：压力测试（模拟10万+并发）、弹性扩容（云资源动态调度）、限流降级（排队机制保护系统不崩溃）。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关键：PCI-DSS安全认证、支付数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五一、十一、春节期间，票务系统面临1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关键：压力测试（模拟10万+并发）、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现有票务数据（会员信息、历史订单、黑名单）需平滑迁移到新系统。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关键：数据清洗（去重、纠错、补全）、迁移脚本演练（至少3次全量演练）、回滚预案。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本节核心问题是：如何把“票务系统升级项目实战”转化为可执行的文旅创业行动。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现有票务数据（会员信息、历史订单、黑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关键：数据清洗（去重、纠错、补全）、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本节核心问题是：如何把“票务系统升级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客流管理是景区安全运营的生命线。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核心功能：实时客流统计（入园/在园/出园）、热力分布（各区域客流密度）、客流预测（未来2小时/次日/下周）、预警与调度（密度超阈…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技术方案：闸机计数（精确但只能统计出入口）、视频AI分析（摄像头画面实时计数，可覆盖全区域）、WiFi探针（通过手机MAC地址统…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客流管理是景区安全运营的生命线。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核心功能：实时客流统计（入园/在园/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技术方案：闸机计数（精确但只能统计出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建议多源融合——闸机+视频AI为主，WiFi为辅。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项目管理要点：摄像头布点设计（覆盖所有关键区域，避免死角）、AI模型训练（需要大量标注数据，初期准确率可能不理想需要调优）、与票…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本节核心问题是：如何把“客流监控与调度系统项目”转化为可执行的文旅创业行动。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建议多源融合——闸机+视频AI为主，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项目管理要点：摄像头布点设计（覆盖所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本节核心问题是：如何把“客流监控与调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智慧导览是游客体验的核心载体。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GPS在山区、峡谷、密林中精度可能降至10-30米。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建议部署蓝牙Beacon进行辅助定位（精度1-3米），但Beacon需要定期维护（电池更换、防破坏）。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智慧导览是游客体验的核心载体。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GPS在山区、峡谷、密林中精度可能降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建议部署蓝牙Beacon进行辅助定位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这是最容易被低估的工作量。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一个30个景点的景区，需要生产至少90段讲解内容（每个景点3个版本×30=90段），涉及资料收集、专家审核、录音制作、多语言翻译。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建议：AI生成初稿（如博观大模型）+人工审核精修，效率提升3-5倍。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这是最容易被低估的工作量。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一个30个景点的景区，需要生产至少9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建议：AI生成初稿（如博观大模型）+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景区网络覆盖不稳定。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关键：离线地图包（游客进入景区前自动下载）、离线语音包、离线导航。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视障游客的语音导览、听障游客的文字/手语导览、老年游客的大字体简化版。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景区网络覆盖不稳定。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关键：离线地图包（游客进入景区前自动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视障游客的语音导览、听障游客的文字/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本节核心问题是：如何把“智慧导览系统建设项目”转化为可执行的文旅创业行动。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本节核心问题是：如何把“智慧导览系统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项目背景：麦扑文旅为多个景区提供"一屏管"综合管控解决方案，覆盖票务、安防、导览、调度、大数据等功能。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项目范围：IoT传感器部署（300+点位）、软件平台开发（8个子系统）、指挥中心建设（大屏+坐席）、人员培训（管理员+操作员）。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分阶段交付：基础设施（4个月）→核心系统（4个月）→集成联调（4个月）→试运行（4个月）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项目背景：麦扑文旅为多个景区提供"一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项目范围：IoT传感器部署（300+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分阶段交付：基础设施（4个月）→核心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统一接口标准：所有子系统遵循统一的API规范，降低集成难度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数据驾驶舱：实时展示客流、收入、安防、环境等关键指标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移动端协同：一线员工通过APP接收任务、上报问题、查看通知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统一接口标准：所有子系统遵循统一的A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数据驾驶舱：实时展示客流、收入、安防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移动端协同：一线员工通过APP接收任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关键数据：LBS导航精度&lt;3米，AI语音讲解交互满意度96%+，票务核销速度&lt;0.5秒/人。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知识卡片：智慧景区项目的"三不原则"——(1) 不追求技术最先进：选择成熟稳定的技术而非最前沿但未经验证的技术；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不忽视线下体验：数字化是手段，游客在景区的真实体验才是目的；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关键数据：LBS导航精度&lt;3米，AI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知识卡片：智慧景区项目的"三不原则"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不忽视线下体验：数字化是手段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不一次性全上：MVP→迭代→扩展，让每个阶段都有独立价值。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本节核心问题是：如何把“案例：麦扑"一屏管"景区综合管控平台”转化为可执行的文旅创业行动。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不一次性全上：MVP→迭代→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本节核心问题是：如何把“案例：麦扑"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智慧景区项目是文旅数字化中最复杂的类型。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票务系统是"入口"（管收入和体验），客流监控是"安全线"（管安全和秩序），智慧导览是"体验核"（管内容和互动）。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三层架构+四层技术栈，分阶段交付是降低风险的最佳策略。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智慧景区项目是文旅数字化中最复杂的类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票务系统是"入口"（管收入和体验），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三层架构+四层技术栈，分阶段交付是降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麦扑"一屏管"提供了成熟的项目实施参考。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麦扑"一屏管"提供了成熟的项目实施参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为一个日客流量2万人次的景区设计智慧景区项目的MVP范围，说明为什么选这些功能。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票务系统与OTA对接时，如何设计内部模型以降低OTA接口变更的影响？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智慧导览的讲解内容生产中，AI生成和人工创作的最佳分工是什么？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为一个日客流量2万人次的景区设计智慧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票务系统与OTA对接时，如何设计内部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智慧导览的讲解内容生产中，AI生成和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围绕“智慧景区数字化项目管理”选择一个真实案例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围绕“智慧景区数字化项目管理”选择一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智慧景区的系统架构与项目范围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票务系统升级项目实战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客流监控与调度系统项目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智慧导览系统建设项目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案例：麦扑"一屏管"景区综合管控平台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智慧景区数字化项目管理</dc:title>
  <dc:subject>《项目经理制与多Agent文旅数字化项目管理》逐章教学课件：第8章</dc:subject>
  <dc:creator>祝刚</dc:creator>
  <cp:lastModifiedBy>祝刚</cp:lastModifiedBy>
  <cp:revision>1</cp:revision>
  <dcterms:created xsi:type="dcterms:W3CDTF">2026-08-03T17:43:25Z</dcterms:created>
  <dcterms:modified xsi:type="dcterms:W3CDTF">2026-08-03T17:43:25Z</dcterms:modified>
</cp:coreProperties>
</file>