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项目风险管理与质量控制——AI预警与智能决策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从真实案例进入“项目风险管理与质量控制——AI预警与智能决策”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从真实案例进入“项目风险管理与质量控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文旅数字化项目的风险图谱有其独特性。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交付延迟（供应商承诺的时间不现实，发生率35%）、人员变动（核心开发人员离职，发生率20%）、质量不达标（交付物不符合验收标准，…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需求蔓延（范围不断膨胀，发生率50%——最高！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文旅数字化项目的风险图谱有其独特性。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交付延迟（供应商承诺的时间不现实，发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需求蔓延（范围不断膨胀，发生率50%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574304"/>
            <a:ext cx="3505944" cy="291152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）、沟通不畅（干系人信息不对称导致返工，发生率30%）、资源冲突（关键资源被多个项目争抢，发生率20%）、决策延迟（等待领导审批…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政策变化（新规要求系统调整，发生率15%）、技术趋势变化（项目中期出现更好的技术方案，发生率20%）、突发事件（疫情、自然灾害影…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风险识别Agent：基于项目特征自动匹配风险检查表（Checklist），从历史项目风险库中检索相似项目的风险模式，分析当前项目…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）、沟通不畅（干系人信息不对称导致返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政策变化（新规要求系统调整，发生率1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风险识别Agent：基于项目特征自动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本节核心问题是：如何把“文旅项目的风险分类与识别”转化为可执行的文旅创业行动。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本节核心问题是：如何把“文旅项目的风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风险管理的核心是从"定期审查"转向"实时监测"。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风险信号监测：Agent持续监测关键风险指标（KRI）。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风险评分动态更新：风险评分=发生概率×影响程度×检测难度。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风险管理的核心是从"定期审查"转向"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风险信号监测：Agent持续监测关键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风险评分动态更新：风险评分=发生概率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Agent每日更新风险评分——"风险#12（供应商A交付延迟）的概率从30%上调至45%，因为供应商A最近2次交付均延迟3天以上。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🟡黄色预警（评分&gt;15）：Agent自动通知项目经理，生成建议应对方案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🟠橙色预警（评分&gt;25）：Agent通知项目经理+PMO，触发风险应对流程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Agent每日更新风险评分——"风险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🟡黄色预警（评分&gt;15）：Agen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🟠橙色预警（评分&gt;25）：Agen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🔴红色预警（评分&gt;40）：Agent通知项目经理+PMO+项目委员会，启动应急响应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风险应对建议：Agent基于历史风险应对数据，自动生成应对建议——"针对供应商交付延迟风险，建议：1)与供应商召开紧急协调会；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2)启用备选供应商清单；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🔴红色预警（评分&gt;40）：Agen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风险应对建议：Agent基于历史风险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)启用备选供应商清单；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0643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3)调整项目计划为关键路径增加15%缓冲。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本节核心问题是：如何把“风险Agent的实时监测与预警”转化为可执行的文旅创业行动。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)调整项目计划为关键路径增加15%缓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本节核心问题是：如何把“风险Agen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文旅数字化项目的质量是多维度的——不仅是"系统不崩溃"。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功能质量：系统功能是否符合需求规格（功能测试通过率&gt;95%）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性能质量：系统在高并发下是否稳定（高峰期响应时间&lt;2秒）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文旅数字化项目的质量是多维度的——不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功能质量：系统功能是否符合需求规格（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性能质量：系统在高并发下是否稳定（高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安全质量：系统是否通过安全审计（无高危漏洞）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体验质量：用户是否觉得好用（用户验收测试满意度&gt;4.0/5.0）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数据质量：数据是否准确、完整、一致（数据校验通过率&gt;99%）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安全质量：系统是否通过安全审计（无高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体验质量：用户是否觉得好用（用户验收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数据质量：数据是否准确、完整、一致（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文档质量：项目文档是否完整规范（文档完备率&gt;90%）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AI质量检测：代码审查Agent自动扫描代码，检测安全漏洞、性能隐患、代码规范违规。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文档审查Agent检查文档完整性——"需求文档缺少非功能需求章节""测试报告缺少性能测试数据"。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文档质量：项目文档是否完整规范（文档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AI质量检测：代码审查Agent自动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文档审查Agent检查文档完整性——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合规审查Agent检查是否符合政府采购规范、数据安全法规、无障碍设计标准。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本节核心问题是：如何把“质量标准的AI检测与合规审查”转化为可执行的文旅创业行动。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合规审查Agent检查是否符合政府采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本节核心问题是：如何把“质量标准的A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测试是质量保障的核心环节。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测试Agent的能力：自动生成测试用例（基于需求文档和用户故事）、执行自动化测试（API测试、UI测试、性能测试）、缺陷管理与追…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文旅场景的特殊测试：高并发测试（模拟旺季10万+用户同时使用）、弱网测试（景区山区网络不稳定环境）、多终端测试（手机/平板/自助…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测试是质量保障的核心环节。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测试Agent的能力：自动生成测试用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文旅场景的特殊测试：高并发测试（模拟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缺陷趋势分析：Agent分析缺陷密度曲线——正常情况下缺陷密度在测试初期上升（密集发现缺陷），后期下降趋于稳定。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如果曲线异常（持续高位或突然下降），Agent发出预警——"缺陷密度在第4周不降反升，可能原因：新功能引入新缺陷、测试覆盖率不足。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本节核心问题是：如何把“测试Agent：自动化测试与缺陷管理”转化为可执行的文旅创业行动。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缺陷趋势分析：Agent分析缺陷密度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如果曲线异常（持续高位或突然下降），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本节核心问题是：如何把“测试Agen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项目收尾不是"上线就结束"，而是知识资产的系统化沉淀。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经验沉淀：项目复盘会（哪些做得好、哪些需要改进、下次会怎么做不同）。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Agent自动汇总项目全过程的量化数据——需求变更次数、供应商交付准时率、进度偏差趋势、缺陷密度曲线、成本偏差——生成"项目健康…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项目收尾不是"上线就结束"，而是知识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经验沉淀：项目复盘会（哪些做得好、哪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Agent自动汇总项目全过程的量化数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知识库更新：将本项目的经验教训结构化存入组织知识库。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Agent自动提取关键信息——"本项目WBS模板（票务+安防+导览+大数据）存入WBS模板库""本项目供应商A的绩效数据存入供应…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这些知识将用于未来的项目规划、风险识别和供应商选择。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知识库更新：将本项目的经验教训结构化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Agent自动提取关键信息——"本项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这些知识将用于未来的项目规划、风险识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知识卡片：风险管理的"黑天鹅"vs"灰犀牛"——黑天鹅是不可预见的极端事件（如突发疫情），灰犀牛是显而易见却被忽视的高概率风险（…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风险Agent擅长追踪"灰犀牛"——持续监测那些"大家都知道但没人管"的风险信号，强制它们进入项目经理的视野。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本节核心问题是：如何把“项目收尾与经验沉淀”转化为可执行的文旅创业行动。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知识卡片：风险管理的"黑天鹅"vs"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风险Agent擅长追踪"灰犀牛"——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本节核心问题是：如何把“项目收尾与经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风险管理是项目管理的"安全带"——平时不觉得重要，出问题时才知道不可或缺。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文旅项目的风险来自技术、供应商、管理、外部四个维度，需求蔓延是头号风险。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风险Agent将风险管理从"定期审查"升级为"实时监测+主动预警"。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风险管理是项目管理的"安全带"——平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文旅项目的风险来自技术、供应商、管理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风险Agent将风险管理从"定期审查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质量管理覆盖功能、性能、安全、体验、数据、文档六个维度，测试Agent实现自动化测试与缺陷管理。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项目收尾是知识资产沉淀的关键节点，Agent确保经验不随人员流失而消失。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质量管理覆盖功能、性能、安全、体验、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项目收尾是知识资产沉淀的关键节点，A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本节核心问题是：如何把“小结”转化为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为一个智慧景区项目编制风险登记册，识别至少15个风险并评估其概率和影响。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设计风险Agent的预警规则，列出至少10个触发预警的信号和阈值。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如何确保项目复盘不流于形式？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为一个智慧景区项目编制风险登记册，识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设计风险Agent的预警规则，列出至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如何确保项目复盘不流于形式？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设计一个让复盘真正产生改进效果的机制。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设计一个让复盘真正产生改进效果的机制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围绕“项目风险管理与质量控制——AI预警与智能决策”选择一个真实案例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围绕“项目风险管理与质量控制——AI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文旅项目的风险分类与识别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风险Agent的实时监测与预警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质量标准的AI检测与合规审查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测试Agent：自动化测试与缺陷管理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项目收尾与经验沉淀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小结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07 · 项目经理制与多Agent文旅数字化项目管理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内容依据：原书第7章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项目风险管理与质量控制——AI预警与智能决策</dc:title>
  <dc:subject>《项目经理制与多Agent文旅数字化项目管理》逐章教学课件：第7章</dc:subject>
  <dc:creator>祝刚</dc:creator>
  <cp:lastModifiedBy>祝刚</cp:lastModifiedBy>
  <cp:revision>1</cp:revision>
  <dcterms:created xsi:type="dcterms:W3CDTF">2026-08-03T17:40:28Z</dcterms:created>
  <dcterms:modified xsi:type="dcterms:W3CDTF">2026-08-03T17:40:28Z</dcterms:modified>
</cp:coreProperties>
</file>