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项目执行与进度控制——Agent自动化监控与调度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从真实案例进入“项目执行与进度控制——Agent自动化监控与调度”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从真实案例进入“项目执行与进度控制—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任务分发Agent与执行追踪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日报周报的自动生成与偏差分析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沟通管理的Agent自动化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变更控制与配置管理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项目看板与数据驾驶舱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任务分发Agent与执行追踪｜核心概念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项目计划制定后，执行的关键是确保每个工作包"有人做、按时做、按要求做"。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任务分发Agent：根据WBS和资源分配方案，自动创建任务卡片并分配给对应负责人。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推送通知到企业微信/钉钉/飞书——"王工，你有一个新任务：'票务系统接口开发'，预计工期5天，依赖任务'数据库部署'已完成。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项目计划制定后，执行的关键是确保每个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任务分发Agent：根据WBS和资源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推送通知到企业微信/钉钉/飞书——"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任务分发Agent与执行追踪｜关键要素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请在周五前更新进度。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执行追踪：Agent每日自动拉取任务状态——已完成/进行中/未开始/阻塞。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对比计划进度计算偏差——"任务#37原计划今天完成80%，实际仅完成50%，偏差-30%。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32262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请在周五前更新进度。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执行追踪：Agent每日自动拉取任务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对比计划进度计算偏差——"任务#37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任务分发Agent与执行追踪｜机制拆解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"自动检测阻塞任务——"任务#42状态为'阻塞'已持续3天，阻塞原因：等待供应商提供API文档。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建议项目经理介入协调。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挣值管理（EVM）：Agent自动计算PV（计划价值）、EV（挣值）、AC（实际成本），生成SPI（进度绩效指数）和CPI（成本…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"自动检测阻塞任务——"任务#42状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建议项目经理介入协调。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挣值管理（EVM）：Agent自动计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任务分发Agent与执行追踪｜方法路径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本节核心问题是：如何把“任务分发Agent与执行追踪”转化为可执行的文旅创业行动。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本节核心问题是：如何把“任务分发Ag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任务分发Agent与执行追踪｜工具与数据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日报周报的自动生成与偏差分析｜核心概念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日报和周报是项目沟通的基础，但手工编写效率低、质量不稳定。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日报自动生成流程：Agent汇总当日任务状态变更→提取关键进展（"票务系统接口联调完成，比计划提前1天"）→标注异常（"安防系统…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周报自动生成：汇总本周关键进展（里程碑完成情况）、偏差分析（哪些任务超前/滞后、原因是什么）、风险更新（新识别的风险、已关闭的风…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日报和周报是项目沟通的基础，但手工编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日报自动生成流程：Agent汇总当日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周报自动生成：汇总本周关键进展（里程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日报周报的自动生成与偏差分析｜关键要素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74304"/>
            <a:ext cx="3505944" cy="291152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Agent自动生成多版本——技术团队版（详细任务列表）、管理层版（关键指标+红黄绿灯+核心风险）、客户版（成果展示+里程碑状态）。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偏差分析：Agent自动分类偏差原因——需求变更导致（35%）、供应商延迟（25%）、技术难度超预期（20%）、资源不足（15%…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积累3个月后，生成"项目偏差模式报告"——"本项目的需求变更频率（每周2.1次）高于行业基准（每周1.5次），是进度滞后的首要原因。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Agent自动生成多版本——技术团队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偏差分析：Agent自动分类偏差原因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积累3个月后，生成"项目偏差模式报告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日报周报的自动生成与偏差分析｜机制拆解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本节核心问题是：如何把“日报周报的自动生成与偏差分析”转化为可执行的文旅创业行动。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本节核心问题是：如何把“日报周报的自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日报周报的自动生成与偏差分析｜方法路径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日报周报的自动生成与偏差分析｜工具与数据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沟通管理的Agent自动化｜核心概念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沟通管理是项目经理最耗时的工作之一，也是Agent最能发挥价值的领域。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会议管理Agent：会前自动生成议程（基于上次会议纪要和当前进度）、会中实时记录和生成纪要、会后自动分发并追踪待办事项——"上周…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干系人定制报告：不同干系人收到不同内容、不同频率、不同形式的报告。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沟通管理是项目经理最耗时的工作之一，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会议管理Agent：会前自动生成议程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干系人定制报告：不同干系人收到不同内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沟通管理的Agent自动化｜关键要素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局长：月度一页纸摘要（核心指标+红黄绿灯+需要决策的事项）。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景区主任：周度详细报告（进度+风险+下周计划）。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供应商：周度技术同步（接口状态+测试结果+阻塞问题）。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局长：月度一页纸摘要（核心指标+红黄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景区主任：周度详细报告（进度+风险+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供应商：周度技术同步（接口状态+测试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沟通管理的Agent自动化｜机制拆解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Agent自动从统一数据源生成多版本报告。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智能问答：干系人不再需要问项目经理"进度怎么样了"，直接问Agent——"票务系统什么时候能上线？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""安防系统的预算花了多少？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Agent自动从统一数据源生成多版本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智能问答：干系人不再需要问项目经理"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""安防系统的预算花了多少？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沟通管理的Agent自动化｜方法路径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"Agent基于实时项目数据回答。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本节核心问题是：如何把“沟通管理的Agent自动化”转化为可执行的文旅创业行动。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"Agent基于实时项目数据回答。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本节核心问题是：如何把“沟通管理的A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沟通管理的Agent自动化｜工具与数据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变更控制与配置管理｜核心概念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变更是文旅数字化项目的常态而非例外。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变更控制的目标不是"拒绝变更"，而是"管理变更的影响"。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变更控制流程：提出变更请求→变更Agent自动评估影响（进度+成本+质量+风险）→变更控制委员会（CCB）决策→批准后更新项目计划。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变更是文旅数字化项目的常态而非例外。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变更控制的目标不是"拒绝变更"，而是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变更控制流程：提出变更请求→变更Ag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变更控制与配置管理｜关键要素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变更Agent的评估能力："需求变更#47：将门票预订系统从微信小程序扩展到支付宝小程序。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影响评估：进度+12天（新增支付宝接口开发和测试）、成本+8万元（支付宝接口开发费）、风险低（支付宝接口成熟）。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建议：批准，但建议与微信小程序同步开发以减少整体延迟。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变更Agent的评估能力："需求变更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影响评估：进度+12天（新增支付宝接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建议：批准，但建议与微信小程序同步开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变更控制与配置管理｜机制拆解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配置管理：项目文档和代码的版本管理。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Agent自动追踪配置项变更——"需求文档v2.3→v2.4，变更内容：新增支付宝小程序需求。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"关联变更请求与配置变更，确保可追溯——"代码提交#8a3f关联需求变更#47和设计文档v3.1。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配置管理：项目文档和代码的版本管理。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Agent自动追踪配置项变更——"需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"关联变更请求与配置变更，确保可追溯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变更控制与配置管理｜方法路径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本节核心问题是：如何把“变更控制与配置管理”转化为可执行的文旅创业行动。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本节核心问题是：如何把“变更控制与配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变更控制与配置管理｜工具与数据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项目看板与数据驾驶舱｜核心概念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可视化是项目管理从"感觉"走向"数据"的关键。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项目看板：实时展示项目状态——进度（甘特图+燃尽图）、成本（S曲线+CPI）、质量（缺陷密度+通过率）、风险（风险矩阵+趋势）。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红黄绿灯标注关键指标——"进度🟡（滞后8%）、成本🟢（节省3%）、质量🟢（达标）、风险🟡（2个黄色风险）。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可视化是项目管理从"感觉"走向"数据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项目看板：实时展示项目状态——进度（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红黄绿灯标注关键指标——"进度🟡（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项目看板与数据驾驶舱｜关键要素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数据驾驶舱：为不同角色定制视图。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项目经理视图：全维度数据+预警信息+待办事项。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PMO视图：多项目对比+资源池利用率+方法论合规。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数据驾驶舱：为不同角色定制视图。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项目经理视图：全维度数据+预警信息+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PMO视图：多项目对比+资源池利用率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项目看板与数据驾驶舱｜机制拆解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高层视图：投资回报+战略对齐+重大风险。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AI洞察：Agent不只是展示数据，还提供洞察——"对比历史同类项目，你们的测试缺陷发现曲线偏平，通常在第4周应该出现缺陷高峰（…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"这种"数据+洞察"的组合远超传统看板的"数据展示"。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高层视图：投资回报+战略对齐+重大风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AI洞察：Agent不只是展示数据，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"这种"数据+洞察"的组合远超传统看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项目看板与数据驾驶舱｜方法路径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知识卡片：进度管理的"15分钟法则"——如果项目经理每天花15分钟更新项目看板，团队成员每天花15分钟更新任务状态，AI Age…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信息透明度=可实时获取准确状态的任务数/总任务数。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本节核心问题是：如何把“项目看板与数据驾驶舱”转化为可执行的文旅创业行动。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知识卡片：进度管理的"15分钟法则"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信息透明度=可实时获取准确状态的任务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本节核心问题是：如何把“项目看板与数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项目执行阶段的核心是"让计划变成现实"。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任务分发Agent确保每项工作有人负责，执行追踪Agent实时发现偏差，日报周报Agent解放项目经理的文书工作，沟通Agent…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变更控制是文旅项目的常态管理，配置管理确保可追溯性。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项目执行阶段的核心是"让计划变成现实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任务分发Agent确保每项工作有人负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变更控制是文旅项目的常态管理，配置管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数据驾驶舱让项目管理从"经验直觉"走向"数据驱动"。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数据驾驶舱让项目管理从"经验直觉"走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设计一个智慧景区项目的日报模板，包含哪些关键信息、面向哪些读者。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变更Agent在评估变更影响时，如何量化"对用户体验的影响"这个非量化指标？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假设你是项目经理，发现进度SPI=0.75（严重滞后），但你的AI Agent没有提前预警。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设计一个智慧景区项目的日报模板，包含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变更Agent在评估变更影响时，如何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假设你是项目经理，发现进度SPI=0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分析可能的原因并设计改进方案。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分析可能的原因并设计改进方案。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任务分发Agent与执行追踪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日报周报的自动生成与偏差分析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沟通管理的Agent自动化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变更控制与配置管理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项目看板与数据驾驶舱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围绕“项目执行与进度控制——Agent自动化监控与调度”选择一个真实案例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围绕“项目执行与进度控制——Agen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任务分发Agent与执行追踪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日报周报的自动生成与偏差分析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沟通管理的Agent自动化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变更控制与配置管理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项目看板与数据驾驶舱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项目执行与进度控制——Agent自动化监控与调度</dc:title>
  <dc:subject>《项目经理制与多Agent文旅数字化项目管理》逐章教学课件：第6章</dc:subject>
  <dc:creator>祝刚</dc:creator>
  <cp:lastModifiedBy>祝刚</cp:lastModifiedBy>
  <cp:revision>1</cp:revision>
  <dcterms:created xsi:type="dcterms:W3CDTF">2026-08-03T17:38:04Z</dcterms:created>
  <dcterms:modified xsi:type="dcterms:W3CDTF">2026-08-03T17:38:04Z</dcterms:modified>
</cp:coreProperties>
</file>