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项目规划与任务分解——AI驱动的WBS与排程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从真实案例进入“项目规划与任务分解——AI驱动的WBS与排程”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从真实案例进入“项目规划与任务分解—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工作分解结构（WBS）的AI生成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多Agent任务分配与依赖管理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关键路径法与资源平衡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进度计划的可视化与仿真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成本估算与预算编制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工作分解结构（WBS）的AI生成｜核心概念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WBS是将项目范围逐层分解为可管理的工作包。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AI可以显著加速这一过程。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WBS的层级结构：L1项目→L2交付物（子系统/模块）→L3工作包（可分配、可估算、可度量的最小任务单元）。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WBS是将项目范围逐层分解为可管理的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AI可以显著加速这一过程。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WBS的层级结构：L1项目→L2交付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工作分解结构（WBS）的AI生成｜关键要素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AI辅助WBS生成：基于项目类型和范围描述，Agent从历史项目WBS库中检索最相似的5个WBS模板，融合生成初始WBS。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关键规则：每个工作包有明确的交付物、负责人、工期估算（不超过80小时）、验收标准。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Agent自动检查WBS完整性——是否覆盖所有需求、是否存在遗漏的工作包类型（如培训、文档、运维）。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AI辅助WBS生成：基于项目类型和范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关键规则：每个工作包有明确的交付物、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Agent自动检查WBS完整性——是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工作分解结构（WBS）的AI生成｜机制拆解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WBS质量检查：100%规则（WBS必须包含项目范围100%的工作，不多不少）、互斥性（同一工作不重复出现在多个工作包）、可交付…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本节核心问题是：如何把“工作分解结构（WBS）的AI生成”转化为可执行的文旅创业行动。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WBS质量检查：100%规则（WBS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本节核心问题是：如何把“工作分解结构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工作分解结构（WBS）的AI生成｜方法路径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工作分解结构（WBS）的AI生成｜工具与数据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多Agent任务分配与依赖管理｜核心概念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任务分配是多Agent项目管理的核心——哪个Agent/人负责哪个工作包。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目标函数：最小化总工期、最小化总成本、最大化资源利用率。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约束条件：每个资源只能同时执行一个任务、任务间有先后依赖、关键资源（如特定供应商）有时间窗口。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任务分配是多Agent项目管理的核心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目标函数：最小化总工期、最小化总成本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约束条件：每个资源只能同时执行一个任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多Agent任务分配与依赖管理｜关键要素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进度Agent的分配建议：基于团队成员的技能标签、历史绩效、当前负载进行匹配——"任务A需要Python+GIS技能，团队中王工…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"Agent自动检测资源冲突——"张工同时被分配给任务B和任务C，两者时间重叠，需要调整。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FS（完成-开始）：A完成后B才能开始——"硬件部署完成后才能安装软件"。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进度Agent的分配建议：基于团队成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"Agent自动检测资源冲突——"张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FS（完成-开始）：A完成后B才能开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多Agent任务分配与依赖管理｜机制拆解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SS（开始-开始）：A和B同时开始——"前端开发和后端开发可并行"。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FF（完成-完成）：A和B同时完成——"文档编写和测试同步完成"。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Agent自动推导隐含依赖——"WBS中任务X使用了任务Y的输出数据，建议添加FS依赖。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SS（开始-开始）：A和B同时开始—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FF（完成-完成）：A和B同时完成—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Agent自动推导隐含依赖——"WB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多Agent任务分配与依赖管理｜方法路径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本节核心问题是：如何把“多Agent任务分配与依赖管理”转化为可执行的文旅创业行动。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本节核心问题是：如何把“多Agent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多Agent任务分配与依赖管理｜工具与数据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关键路径法与资源平衡｜核心概念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关键路径是决定项目最短工期的任务序列，其上的任何延迟都会直接导致项目延期。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关键路径分析：正向计算（最早开始/最早完成）、反向计算（最晚开始/最晚完成）、浮动时间=最晚-最早。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浮动时间为0的任务在关键路径上。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关键路径是决定项目最短工期的任务序列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关键路径分析：正向计算（最早开始/最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浮动时间为0的任务在关键路径上。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关键路径法与资源平衡｜关键要素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Agent自动计算并可视化关键路径，标注"高风险任务"（浮动时间&lt;3天）。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当资源需求超过可用资源时，需要调整进度——将非关键路径上的任务延后以释放资源给关键路径。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Agent自动生成资源平衡方案——"将非关键任务D延后5天，释放出王工给关键任务E，总工期不变。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Agent自动计算并可视化关键路径，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当资源需求超过可用资源时，需要调整进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Agent自动生成资源平衡方案——"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关键路径法与资源平衡｜机制拆解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项目经理可以问Agent："如果供应商X延迟2周交货，对项目有什么影响？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"Agent自动重新计算关键路径和完成日期，生成影响分析报告。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本节核心问题是：如何把“关键路径法与资源平衡”转化为可执行的文旅创业行动。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项目经理可以问Agent："如果供应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"Agent自动重新计算关键路径和完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本节核心问题是：如何把“关键路径法与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关键路径法与资源平衡｜方法路径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关键路径法与资源平衡｜工具与数据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进度计划的可视化与仿真｜核心概念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可视化是项目经理沟通进度的核心手段。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横轴时间、纵轴任务、条形表示工期、箭头表示依赖。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Agent自动生成甘特图，标注里程碑（菱形）、关键路径（红色条形）、高风险任务（黄色高亮）。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可视化是项目经理沟通进度的核心手段。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横轴时间、纵轴任务、条形表示工期、箭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Agent自动生成甘特图，标注里程碑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进度计划的可视化与仿真｜关键要素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横轴时间、纵轴剩余工作量、理想线vs实际线。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Agent每日更新燃尽图，自动标注偏差——"实际线在理想线上方，当前偏差+15%，按此趋势将延期11天。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蒙特卡洛仿真——基于任务工期的概率分布（而非单点估算），模拟1000次项目执行，输出"项目在12月15日前完成的概率为78%"。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横轴时间、纵轴剩余工作量、理想线vs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Agent每日更新燃尽图，自动标注偏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蒙特卡洛仿真——基于任务工期的概率分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进度计划的可视化与仿真｜机制拆解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这比"预计12月1日完成"的单点预测更有信息量。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本节核心问题是：如何把“进度计划的可视化与仿真”转化为可执行的文旅创业行动。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这比"预计12月1日完成"的单点预测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本节核心问题是：如何把“进度计划的可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进度计划的可视化与仿真｜方法路径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进度计划的可视化与仿真｜工具与数据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成本估算与预算编制｜核心概念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文旅数字化项目的成本结构复杂，需要多维度估算。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成本估算方法：类比估算（基于历史同类项目，快速但精度低）、参数估算（基于功能点/代码行数×单价，中等精度）、自下而上估算（逐工作…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成本Agent：基于项目WBS和历史成本数据，自动生成三类估算（类比/参数/自下而上），标注估算精度（±50%→±20%→±10…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文旅数字化项目的成本结构复杂，需要多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成本估算方法：类比估算（基于历史同类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成本Agent：基于项目WBS和历史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成本估算与预算编制｜关键要素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自动生成S曲线——计划成本随时间累积的曲线，用于挣值管理。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知识卡片：规划的"精度悖论"——项目初期，你了解的信息最少，但需要给出最关键的预算和时间承诺。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随着项目推进，信息越来越多，但调整空间越来越小。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自动生成S曲线——计划成本随时间累积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知识卡片：规划的"精度悖论"——项目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随着项目推进，信息越来越多，但调整空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成本估算与预算编制｜机制拆解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AI辅助的价值在于：用历史数据弥补初期信息的不足，让初始规划从"拍脑袋"变为"有依据的推测"。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本节核心问题是：如何把“成本估算与预算编制”转化为可执行的文旅创业行动。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AI辅助的价值在于：用历史数据弥补初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本节核心问题是：如何把“成本估算与预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成本估算与预算编制｜方法路径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项目规划是项目管理的"蓝图绘制"。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WBS定义"做什么"，任务分配定义"谁来做"，关键路径定义"何时完成"，资源平衡解决"做不过来怎么办"，成本估算回答"花多少钱"。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AI在每个环节都能提供显著加速——WBS生成从周级到天级、排程优化从手工试错到算法求解、成本估算从单点猜测到概率分布。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项目规划是项目管理的"蓝图绘制"。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WBS定义"做什么"，任务分配定义"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AI在每个环节都能提供显著加速——W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为一个景区票务系统升级项目编制WBS，至少分解到L3（20+工作包）。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分析关键路径上的任务特征——什么样的任务容易成为关键路径上的"瓶颈"？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如果项目预算被砍掉20%，你会优先削减哪些成本？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为一个景区票务系统升级项目编制WBS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分析关键路径上的任务特征——什么样的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如果项目预算被砍掉20%，你会优先削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工作分解结构（WBS）的AI生成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多Agent任务分配与依赖管理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关键路径法与资源平衡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进度计划的可视化与仿真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成本估算与预算编制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围绕“项目规划与任务分解——AI驱动的WBS与排程”选择一个真实案例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围绕“项目规划与任务分解——AI驱动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工作分解结构（WBS）的AI生成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多Agent任务分配与依赖管理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关键路径法与资源平衡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进度计划的可视化与仿真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成本估算与预算编制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项目规划与任务分解——AI驱动的WBS与排程</dc:title>
  <dc:subject>《项目经理制与多Agent文旅数字化项目管理》逐章教学课件：第5章</dc:subject>
  <dc:creator>祝刚</dc:creator>
  <cp:lastModifiedBy>祝刚</cp:lastModifiedBy>
  <cp:revision>1</cp:revision>
  <dcterms:created xsi:type="dcterms:W3CDTF">2026-08-03T17:35:38Z</dcterms:created>
  <dcterms:modified xsi:type="dcterms:W3CDTF">2026-08-03T17:35:38Z</dcterms:modified>
</cp:coreProperties>
</file>