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项目启动与需求管理——多Agent协同的需求分析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从真实案例进入“项目启动与需求管理——多Agent协同的需求分析”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从真实案例进入“项目启动与需求管理—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5——项目经理制下的多Agent模型下的文旅数字化项目管理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文旅项目的立项论证与商业论证｜核心概念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立项论证是项目的第一道关卡，决定了项目"该不该做"。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立项论证的核心问题：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（紧迫性——政策要求、竞争压力、技术窗口）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立项论证是项目的第一道关卡，决定了项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立项论证的核心问题：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（紧迫性——政策要求、竞争压力、技术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文旅项目的立项论证与商业论证｜关键要素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（商业价值——增收、降本、提质、合规）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（机会成本——被竞争对手超越、游客流失、管理效率持续低下）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（可行性——技术、资金、人才、时间）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（商业价值——增收、降本、提质、合规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（机会成本——被竞争对手超越、游客流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（可行性——技术、资金、人才、时间）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文旅项目的立项论证与商业论证｜机制拆解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商业论证的量化模型：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文旅项目的商业价值需要多维度量化。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以智慧景区票务系统升级为例：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商业论证的量化模型：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文旅项目的商业价值需要多维度量化。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以智慧景区票务系统升级为例：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文旅项目的立项论证与商业论证｜方法路径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直接经济效益：人力成本节省（电子票务减少售票员8人，年节省48万）、交易手续费降低（自有渠道替代OTA渠道，年节省30万）、黄牛…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间接效益：入园效率提升（扫码入园替代人工检票，排队时间从15分钟降至2分钟→游客满意度提升→复购率提升5%→年增收50万）、数据…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社会效益：老年游客友好（保留人工窗口+适老化设计）、残障人士便利（无障碍通道+语音购票）、行业示范效应。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直接经济效益：人力成本节省（电子票务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间接效益：入园效率提升（扫码入园替代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社会效益：老年游客友好（保留人工窗口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文旅项目的立项论证与商业论证｜工具与数据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商业论证Agent的设计：输入项目基本信息和历史项目数据库，自动生成多维度商业论证初稿，包括成本估算（基于历史同类项目）、收益预…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项目经理审核和调整假设参数。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本节核心问题是：如何把“文旅项目的立项论证与商业论证”转化为可执行的文旅创业行动。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商业论证Agent的设计：输入项目基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项目经理审核和调整假设参数。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本节核心问题是：如何把“文旅项目的立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干系人识别与分析Agent｜核心概念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干系人管理是文旅项目的核心挑战——"管不好人，就管不好项目"。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干系人识别Agent的工作流程：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基于项目类型和范围，自动生成干系人清单——景区运营方、上级主管部门、财政拨款方、供应商A/B/C、终端用户群、受影响的周边商户。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干系人管理是文旅项目的核心挑战——"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干系人识别Agent的工作流程：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基于项目类型和范围，自动生成干系人清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干系人识别与分析Agent｜关键要素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Agent从项目文档（立项报告、会议纪要）中自动抽取潜在干系人。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第二步：权力-利益分析。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自动生成干系人矩阵——高权力高利益（重点管理：局长、景区主任）、高权力低利益（令其满意：财政审批部门）、低权力高利益（随时告知：…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Agent从项目文档（立项报告、会议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第二步：权力-利益分析。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自动生成干系人矩阵——高权力高利益（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干系人识别与分析Agent｜机制拆解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第三步：参与策略生成。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针对每个干系人，Agent生成参与计划——沟通频率（局长月度汇报、主任周度同步、员工双周通报）、沟通方式（局长书面报告+当面汇报…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干系人分析的AI增强：NLP分析干系人邮件和会议发言的情感倾向——"张处长在最近3次会议上频繁提到'数据安全'，关注度从2/5升…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第三步：参与策略生成。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针对每个干系人，Agent生成参与计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干系人分析的AI增强：NLP分析干系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干系人识别与分析Agent｜方法路径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"社交网络分析——识别干系人之间的影响关系，找到"关键影响者"。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本节核心问题是：如何把“干系人识别与分析Agent”转化为可执行的文旅创业行动。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"社交网络分析——识别干系人之间的影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本节核心问题是：如何把“干系人识别与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干系人识别与分析Agent｜工具与数据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需求采集Agent：多源需求的结构化｜核心概念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文旅项目的需求来源极其分散——领导讲话、部门报告、游客反馈、竞品分析、技术方案、政策文件。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需求Agent的核心能力是将这些碎片化信息结构化。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项目立项报告、上级政策文件、现有系统技术文档、竞品分析报告。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文旅项目的需求来源极其分散——领导讲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需求Agent的核心能力是将这些碎片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项目立项报告、上级政策文件、现有系统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需求采集Agent：多源需求的结构化｜关键要素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Agent自动提取与项目相关的需求描述。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干系人访谈录音→ASR转文字→NLP提取需求要点→结构化为用户故事。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"领导说希望游客体验更好"→Agent提取："作为游客，我希望入园流程不超过2分钟，以便快速开始游览。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Agent自动提取与项目相关的需求描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干系人访谈录音→ASR转文字→NLP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"领导说希望游客体验更好"→Agen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需求采集Agent：多源需求的结构化｜机制拆解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现有系统的用户行为数据、投诉工单、满意度调查。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Agent从数据中反向推导需求——"投诉中'排队'关键词出现频率最高（37%），建议将'减少排队时间'列为P0需求。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当两个干系人的需求矛盾时——"运营部要求系统支持快速退款（提升游客体验）"vs"财务部要求退款需三级审批（控制风险）"——Age…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现有系统的用户行为数据、投诉工单、满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Agent从数据中反向推导需求——"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当两个干系人的需求矛盾时——"运营部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需求采集Agent：多源需求的结构化｜方法路径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所有需求统一为"用户故事"格式——"作为[角色]，我希望[功能]，以便[价值]。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"附带来源标注（来自哪个干系人/文档）、优先级建议（基于价值/成本/风险评分）。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本节核心问题是：如何把“需求采集Agent：多源需求的结构化”转化为可执行的文旅创业行动。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所有需求统一为"用户故事"格式——"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"附带来源标注（来自哪个干系人/文档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本节核心问题是：如何把“需求采集Ag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需求采集Agent：多源需求的结构化｜工具与数据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需求优先级排序与版本规划｜核心概念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一个典型的智慧景区项目可能收集到200+条需求，但预算和时间只能实现其中60%。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优先级排序是需求管理的核心决策。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优先级评估模型（WSJF）：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一个典型的智慧景区项目可能收集到20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优先级排序是需求管理的核心决策。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优先级评估模型（WSJF）：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需求优先级排序与版本规划｜关键要素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WSJF = （用户价值 + 时间紧迫性 + 风险降低价值）/ 实现成本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需求Agent的排序建议：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自动计算每条需求的WSJF分数，生成排序列表。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WSJF = （用户价值 + 时间紧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需求Agent的排序建议：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自动计算每条需求的WSJF分数，生成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需求优先级排序与版本规划｜机制拆解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但Agent的建议需要人工审核——"Agent建议将'AR导览'排在第3优先级（WSJF评分高），但我们的团队没有AR开发经验，…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人工调整：将AR导览降级到第5位。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版本规划（Release Planning）：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但Agent的建议需要人工审核——"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人工调整：将AR导览降级到第5位。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版本规划（Release Plann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需求优先级排序与版本规划｜方法路径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V1.0（MVP，4个月）：票务系统升级+客流监控+基础导览——最核心、最紧急的功能。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V1.5（+3个月）：智能推荐+数据分析看板——价值高但非紧急的功能。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V2.0（+6个月）：AR导览+AI客服+数字人——创新功能，需要更多验证。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V1.0（MVP，4个月）：票务系统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V1.5（+3个月）：智能推荐+数据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V2.0（+6个月）：AR导览+AI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需求优先级排序与版本规划｜工具与数据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版本规划的原则：每个版本有独立可交付的价值（不依赖后续版本）、版本间有清晰的依赖关系、给创新功能留出验证空间。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本节核心问题是：如何把“需求优先级排序与版本规划”转化为可执行的文旅创业行动。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版本规划的原则：每个版本有独立可交付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本节核心问题是：如何把“需求优先级排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项目章程的AI辅助生成｜核心概念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项目章程是项目启动的正式授权文件，定义了项目目标、范围、关键干系人、项目经理权限和总体里程碑。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项目章程的核心要素：项目名称与描述、项目目标（SMART原则）、项目范围（含范围内和明确排除的）、关键干系人、项目经理及其权限、…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项目经理输入项目基本信息（目标、范围、预算、时间）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项目章程是项目启动的正式授权文件，定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项目章程的核心要素：项目名称与描述、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项目经理输入项目基本信息（目标、范围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项目章程的AI辅助生成｜关键要素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Agent基于历史项目模板生成章程初稿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Agent从需求文档、干系人分析、风险分析中自动提取关键信息填充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项目经理审核、修改、定稿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Agent基于历史项目模板生成章程初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Agent从需求文档、干系人分析、风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项目经理审核、修改、定稿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项目章程的AI辅助生成｜机制拆解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Agent检查章程完整性——是否缺少必填项、各要素之间是否逻辑一致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知识卡片：需求Agent的"三不原则"——(1) 不替代干系人访谈：Agent辅助分析访谈内容，但访谈本身仍需项目经理亲自完成；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不做价值判断：Agent提供数据驱动的优先级建议，但"哪个需求更重要"是人的决策；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Agent检查章程完整性——是否缺少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知识卡片：需求Agent的"三不原则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不做价值判断：Agent提供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项目章程的AI辅助生成｜方法路径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不忽视隐性需求：Agent擅长分析显性需求，隐性需求（如"领导没说但实际需要"）需要项目经理的经验洞察。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本节核心问题是：如何把“项目章程的AI辅助生成”转化为可执行的文旅创业行动。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不忽视隐性需求：Agent擅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本节核心问题是：如何把“项目章程的A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项目启动阶段决定了项目的"基因"。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立项论证确保项目"做正确的事"，干系人分析确保"找对的人"，需求管理确保"做正确的功能"。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多Agent系统在这个阶段的价值是"提速+提质"——AI加速信息处理，人专注于判断决策。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项目启动阶段决定了项目的"基因"。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立项论证确保项目"做正确的事"，干系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多Agent系统在这个阶段的价值是"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商业论证Agent量化价值，干系人Agent分析关系，需求Agent结构化信息，项目经理做最终决策。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商业论证Agent量化价值，干系人A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为一个智慧景区项目编写商业论证，量化至少5个维度的预期收益。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设计需求Agent的"需求冲突检测"规则，列出至少5种常见的需求冲突模式。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假设你收到了200条需求，预算只能支持60条。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为一个智慧景区项目编写商业论证，量化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设计需求Agent的"需求冲突检测"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假设你收到了200条需求，预算只能支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你会如何向"需求被砍掉"的干系人解释？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你会如何向"需求被砍掉"的干系人解释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文旅项目的立项论证与商业论证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干系人识别与分析Agent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需求采集Agent：多源需求的结构化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需求优先级排序与版本规划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项目章程的AI辅助生成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围绕“项目启动与需求管理——多Agent协同的需求分析”选择一个真实案例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围绕“项目启动与需求管理——多Age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文旅项目的立项论证与商业论证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干系人识别与分析Agent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需求采集Agent：多源需求的结构化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需求优先级排序与版本规划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项目章程的AI辅助生成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项目启动与需求管理——多Agent协同的需求分析</dc:title>
  <dc:subject>《项目经理制与多Agent文旅数字化项目管理》逐章教学课件：第4章</dc:subject>
  <dc:creator>祝刚</dc:creator>
  <cp:lastModifiedBy>祝刚</cp:lastModifiedBy>
  <cp:revision>1</cp:revision>
  <dcterms:created xsi:type="dcterms:W3CDTF">2026-08-03T17:33:28Z</dcterms:created>
  <dcterms:modified xsi:type="dcterms:W3CDTF">2026-08-03T17:33:28Z</dcterms:modified>
</cp:coreProperties>
</file>