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多Agent模型与AI项目管理框架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从真实案例进入“多Agent模型与AI项目管理框架”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从真实案例进入“多Agent模型与A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多Agent协作的理论基础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CrewAI：角色扮演型多Agent框架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agent-pm：AI原生的项目管理工具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Agent角色定义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人机协同的项目管理新模式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多Agent协作的理论基础｜核心概念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多Agent系统的核心思想是"专业化分工+协同合作"——让每个Agent专注于自己擅长的领域，通过协作完成复杂任务。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为什么项目管理需要多Agent？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单一AI模型无法胜任项目管理全流程——项目管理涉及需求分析（需要业务理解）、计划制定（需要运筹优化）、进度监控（需要数据处理）、…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多Agent系统的核心思想是"专业化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为什么项目管理需要多Agent？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单一AI模型无法胜任项目管理全流程—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多Agent协作的理论基础｜关键要素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不同任务需要不同的"思维模式"和知识背景。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多Agent架构的优势在于注意力聚焦——每个Agent的系统提示词和知识库高度聚焦于特定领域，推理质量远超一个"全能但注意力分散…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多Agent协作的三种模式在项目管理中的应用：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不同任务需要不同的"思维模式"和知识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多Agent架构的优势在于注意力聚焦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多Agent协作的三种模式在项目管理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多Agent协作的理论基础｜机制拆解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层级式（Manager-Worker）。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Agent作为"项目经理"，负责任务分解和结果汇总；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需求Agent、进度Agent、风险Agent等作为"团队成员"，执行具体任务。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层级式（Manager-Worker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Agent作为"项目经理"，负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需求Agent、进度Agent、风险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多Agent协作的理论基础｜方法路径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这是最符合项目管理直觉的模式——CrewAI和agent-pm都采用这种架构。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对话式（Peer-to-Peer）。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各Agent平等对话、协商决策。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这是最符合项目管理直觉的模式——Cr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对话式（Peer-to-Peer）。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各Agent平等对话、协商决策。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多Agent协作的理论基础｜工具与数据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适用于需要多方博弈的场景——"供应商Agent"和"采购Agent"协商合同条款。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流水线式（Pipeline）。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 A的输出作为Agent B的输入。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7885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7885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642" y="2515642"/>
            <a:ext cx="86726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642" y="2921347"/>
            <a:ext cx="86726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适用于需要多方博弈的场景——"供应商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08550" y="2236291"/>
            <a:ext cx="1144488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08550" y="3795117"/>
            <a:ext cx="1144488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13692" y="2609999"/>
            <a:ext cx="934206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13692" y="3015704"/>
            <a:ext cx="934206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流水线式（Pipeline）。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41889" y="2236291"/>
            <a:ext cx="107885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41889" y="3795117"/>
            <a:ext cx="107885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47687" y="2609999"/>
            <a:ext cx="86726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47687" y="3015704"/>
            <a:ext cx="86726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 A的输出作为Agent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09595" y="2236291"/>
            <a:ext cx="107885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09595" y="3795117"/>
            <a:ext cx="107885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15392" y="2704207"/>
            <a:ext cx="86726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15392" y="3109913"/>
            <a:ext cx="86726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CrewAI：角色扮演型多Agent框架｜核心概念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CrewAI是当前最活跃的多Agent开源框架之一，其"角色扮演"理念天然适配项目管理。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Agent（智能体）。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定义角色（Role）、目标（Goal）、背景故事（Backstory）、可用工具（Tools）。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CrewAI是当前最活跃的多Agen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11434" y="2302669"/>
            <a:ext cx="148723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Agent（智能体）。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定义角色（Role）、目标（Goal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CrewAI：角色扮演型多Agent框架｜关键要素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例如——角色："项目进度分析师"，目标："监控项目进度并识别延期风险"，背景故事："你是一位经验丰富的PMO分析师，擅长从数据中…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定义任务描述（Description）、期望输出（Expected Output）、负责Agent。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支持任务间依赖——Task B必须在Task A完成后才能开始。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例如——角色："项目进度分析师"，目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定义任务描述（Description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支持任务间依赖——Task B必须在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CrewAI：角色扮演型多Agent框架｜机制拆解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一组Agent的集合，定义协作模式（顺序/层级）。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Crew = [需求Agent, 设计Agent, 开发Agent, 测试Agent, PM Agent]，协作模式=层级…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在项目管理中的典型应用：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一组Agent的集合，定义协作模式（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Crew = [需求Agent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在项目管理中的典型应用：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CrewAI：角色扮演型多Agent框架｜方法路径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伪代码示例：用CrewAI搭建项目管理团队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pm_agent = Agent(role="项目经理", goal="确保项目按时高质量交付",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backstory="10年经验的资深项目经理")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89422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89422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537" y="2421434"/>
            <a:ext cx="87803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537" y="2827139"/>
            <a:ext cx="878038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伪代码示例：用CrewAI搭建项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19117" y="2236291"/>
            <a:ext cx="1089571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19117" y="3795117"/>
            <a:ext cx="1089571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24807" y="2609999"/>
            <a:ext cx="87819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24807" y="3015704"/>
            <a:ext cx="87819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pm_agent = Agent(r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97538" y="2236291"/>
            <a:ext cx="1112639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497538" y="3795117"/>
            <a:ext cx="1112639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02998" y="2609999"/>
            <a:ext cx="90172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02998" y="3015704"/>
            <a:ext cx="90172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backstory="10年经验的资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9028" y="2236291"/>
            <a:ext cx="1089422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9028" y="3795117"/>
            <a:ext cx="1089422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04720" y="2704207"/>
            <a:ext cx="87803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04720" y="3109913"/>
            <a:ext cx="878038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CrewAI：角色扮演型多Agent框架｜工具与数据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req_agent = Agent(role="需求分析师", goal="结构化和追踪需求变更",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backstory="擅长将模糊的业务需求转化为清晰的用户故事")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schedule_agent = Agent(role="进度分析师", goal="监控进度并预警延期风险",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req_agent = Agent(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backstory="擅长将模糊的业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63488" y="3853309"/>
            <a:ext cx="960620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schedule_agent = 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agent-pm：AI原生的项目管理工具｜核心概念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agent-pm是2026年兴起的AI原生项目管理框架，专门为多Agent项目管理场景设计。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输入项目目标和高层需求，agent-pm自动生成WBS（工作分解结构），将大任务拆分为Agent可执行的小任务。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自动分析任务间的依赖关系，生成关键路径，识别瓶颈任务。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agent-pm是2026年兴起的A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输入项目目标和高层需求，agent-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自动分析任务间的依赖关系，生成关键路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agent-pm：AI原生的项目管理工具｜关键要素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当上游任务延迟时，自动评估对下游任务的影响并生成调整方案。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与Jira、Linear、ONES等项目管理工具集成，实时拉取任务状态。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进度Agent自动对比计划与实际，生成偏差分析报告。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当上游任务延迟时，自动评估对下游任务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与Jira、Linear、ONES等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进度Agent自动对比计划与实际，生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agent-pm：AI原生的项目管理工具｜机制拆解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基于历史项目数据库，自动识别当前项目的风险模式。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例如——"当前项目的需求变更频率（每周2.3次）超过了历史同类项目的阈值（每周1.5次），建议启动风险应对流程。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为每个Agent提供专属看板——需求Agent看需求Backlog、进度Agent看甘特图和燃尽图、风险Agent看风险矩阵。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基于历史项目数据库，自动识别当前项目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例如——"当前项目的需求变更频率（每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为每个Agent提供专属看板——需求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agent-pm：AI原生的项目管理工具｜方法路径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本节核心问题是：如何把“agent-pm：AI原生的项目管理工具”转化为可执行的文旅创业行动。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本节核心问题是：如何把“agent-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agent-pm：AI原生的项目管理工具｜工具与数据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Agent角色定义｜核心概念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在多Agent项目管理框架中，需要定义多个专业Agent角色。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Agent（项目经理Agent）。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核心职责：任务分解与分配、进度汇总与汇报、冲突协调与升级。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在多Agent项目管理框架中，需要定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Agent（项目经理Agent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核心职责：任务分解与分配、进度汇总与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Agent角色定义｜关键要素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输入：项目章程、干系人清单、项目计划。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输出：任务分配方案、日报/周报、升级报告。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工具：项目管理平台API、日历、邮件。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输入：项目章程、干系人清单、项目计划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输出：任务分配方案、日报/周报、升级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工具：项目管理平台API、日历、邮件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Agent角色定义｜机制拆解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决策权限：标准任务分配可自主决策，关键里程碑调整需人工确认。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需求Agent（需求分析Agent）。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核心职责：需求采集与结构化、需求优先级排序、需求变更追踪。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决策权限：标准任务分配可自主决策，关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需求Agent（需求分析Agent）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核心职责：需求采集与结构化、需求优先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Agent角色定义｜方法路径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输入：干系人访谈记录、用户反馈、竞品分析。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输出：用户故事、需求规格说明、需求变更影响分析。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工具：需求管理工具、NLP分析。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输入：干系人访谈记录、用户反馈、竞品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输出：用户故事、需求规格说明、需求变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工具：需求管理工具、NLP分析。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Agent角色定义｜工具与数据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关键设计：需区分"用户说的"和"用户真正需要的"——这是需求Agent最核心的AI能力。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进度Agent（进度管理Agent）。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核心职责：计划制定与仿真、进度跟踪与偏差分析、资源冲突检测。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关键设计：需区分"用户说的"和"用户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进度Agent（进度管理Agent）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核心职责：计划制定与仿真、进度跟踪与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人机协同的项目管理新模式｜核心概念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多Agent不是替代项目经理，而是改变项目经理的工作方式。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传统模式：项目经理收集信息（30%时间）→分析决策（30%）→沟通协调（25%）→文档撰写（15%）。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AI增强模式：Agent收集信息（自动化）→Agent分析建议（辅助）→项目经理决策（聚焦）→Agent沟通分发（自动化）→Ag…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多Agent不是替代项目经理，而是改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传统模式：项目经理收集信息（30%时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AI增强模式：Agent收集信息（自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人机协同的项目管理新模式｜关键要素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项目经理的时间重新分配：从"信息处理和文档撰写"（原来占45%）解放出来，聚焦于"决策判断和干系人关系管理"（提升至60%+）。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人机协同的原则：Agent负责"数据密集"工作（收集、分析、生成），人类负责"判断密集"工作（决策、协商、领导）。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Agent的建议必须附带"为什么"（可解释性），关键决策必须有人工确认节点。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项目经理的时间重新分配：从"信息处理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人机协同的原则：Agent负责"数据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Agent的建议必须附带"为什么"（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人机协同的项目管理新模式｜机制拆解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知识卡片：多Agent项目管理的"AI接管边界"——L1: Agent辅助信息收集（自动拉取Jira数据生成周报）；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L2: Agent分析建议（识别进度偏差并建议调整方案）；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L3: Agent自动执行（自动调整非关键路径上的任务分配）；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知识卡片：多Agent项目管理的"A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L2: Agent分析建议（识别进度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L3: Agent自动执行（自动调整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人机协同的项目管理新模式｜方法路径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L4: Agent自主决策（在预设容忍度内自主处理变更请求）。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当前行业处于L1-L2阶段，L3在探索中，L4需要更强的AI能力和更完善的治理机制。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本节核心问题是：如何把“人机协同的项目管理新模式”转化为可执行的文旅创业行动。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L4: Agent自主决策（在预设容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当前行业处于L1-L2阶段，L3在探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本节核心问题是：如何把“人机协同的项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多Agent模型为项目管理带来了"专业化分工+AI增强"的新范式。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CrewAI提供角色扮演型多Agent框架，agent-pm提供AI原生项目管理工具。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Agent、需求Agent、进度Agent、风险Agent、测试Agent、沟通Agent各司其职，形成完整的AI项目管理…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多Agent模型为项目管理带来了"专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CrewAI提供角色扮演型多Agen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Agent、需求Agent、进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项目经理从"信息处理者"升级为"决策判断者"，人机协同是核心模式。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项目经理从"信息处理者"升级为"决策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用CrewAI的伪代码定义一个包含4个Agent的景区数字化项目管理团队，写出每个Agent的角色、目标和工具。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分析进度Agent和风险Agent之间的数据流——进度Agent的什么输出应该触发风险Agent的什么分析？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在人机协同的项目管理模式中，什么决策绝对不能交给Agent？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用CrewAI的伪代码定义一个包含4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分析进度Agent和风险Agent之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在人机协同的项目管理模式中，什么决策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多Agent协作的理论基础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CrewAI：角色扮演型多Agent框架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agent-pm：AI原生的项目管理工具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Agent角色定义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人机协同的项目管理新模式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围绕“多Agent模型与AI项目管理框架”选择一个真实案例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围绕“多Agent模型与AI项目管理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多Agent协作的理论基础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CrewAI：角色扮演型多Agent框架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agent-pm：AI原生的项目管理工具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Agent角色定义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人机协同的项目管理新模式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多Agent模型与AI项目管理框架</dc:title>
  <dc:subject>《项目经理制与多Agent文旅数字化项目管理》逐章教学课件：第3章</dc:subject>
  <dc:creator>祝刚</dc:creator>
  <cp:lastModifiedBy>祝刚</cp:lastModifiedBy>
  <cp:revision>1</cp:revision>
  <dcterms:created xsi:type="dcterms:W3CDTF">2026-08-03T17:31:58Z</dcterms:created>
  <dcterms:modified xsi:type="dcterms:W3CDTF">2026-08-03T17:31:58Z</dcterms:modified>
</cp:coreProperties>
</file>