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项目经理制核心方法论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从真实案例进入“项目经理制核心方法论”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从真实案例进入“项目经理制核心方法论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PMBOK十大知识领域精要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PRINCE2受控环境下的项目管理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敏捷与Scrum在数字化项目中的应用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三种方法论的融合与选型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文旅项目经理的能力模型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PMBOK十大知识领域精要｜核心概念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PMBOK（项目管理知识体系指南）是项目管理领域的"通用语言"，其十大知识领域为文旅数字化项目提供了系统化的管理框架。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制定项目章程、制定项目管理计划、指导与管理项目工作、监控项目工作、实施整体变更控制、结束项目。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在文旅项目中，整合管理的关键是协调多个子系统之间的依赖关系——票务系统的接口变更如何同步到导览系统。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PMBOK（项目管理知识体系指南）是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制定项目章程、制定项目管理计划、指导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在文旅项目中，整合管理的关键是协调多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PMBOK十大知识领域精要｜关键要素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规划范围管理、收集需求、定义范围、创建WBS、确认范围、控制范围。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文旅项目的范围管理难点在于"软需求"——"提升游客体验"这类需求如何转化为可交付、可验证的工作包。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规划进度管理、定义活动、排列活动顺序、估算活动持续时间、制定进度计划、控制进度。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规划范围管理、收集需求、定义范围、创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文旅项目的范围管理难点在于"软需求"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规划进度管理、定义活动、排列活动顺序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PMBOK十大知识领域精要｜机制拆解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景区项目有严格的"窗口期"——淡季施工、旺季前上线，错过窗口就错过一年。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规划成本管理、估算成本、制定预算、控制成本。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文旅项目的成本结构特殊——硬件采购（占比30-40%）、软件开发（30-40%）、系统集成（10-15%）、培训运维（10-15…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景区项目有严格的"窗口期"——淡季施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规划成本管理、估算成本、制定预算、控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文旅项目的成本结构特殊——硬件采购（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PMBOK十大知识领域精要｜方法路径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规划质量管理、管理质量、控制质量。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文旅项目的质量不仅是"系统不崩溃"，更包括"游客使用流畅""管理人员操作简便""文化展示准确"。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规划资源管理、估算活动资源、获取资源、建设团队、管理团队、控制资源。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规划质量管理、管理质量、控制质量。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文旅项目的质量不仅是"系统不崩溃"，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规划资源管理、估算活动资源、获取资源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PMBOK十大知识领域精要｜工具与数据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核心挑战是跨组织资源协调——供应商的开发人员不归你管，但你需要他们按时交付。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规划沟通管理、管理沟通、监督沟通。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文旅项目的干系人沟通矩阵尤其复杂——技术汇报给局长、进度汇报给景区主任、商务沟通给供应商老板。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核心挑战是跨组织资源协调——供应商的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规划沟通管理、管理沟通、监督沟通。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文旅项目的干系人沟通矩阵尤其复杂——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PRINCE2受控环境下的项目管理｜核心概念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PRINCE2（受控环境下的项目）起源于英国政府项目，特别适合大型、多干系人、有明确治理要求的项目——这与文旅数字化项目的特征高…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在文旅项目中的应用：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分阶段管理尤其适合文旅项目——将18个月的智慧景区项目分为4个阶段：基础建设阶段（网络、机房、IoT）、核心系统阶段（票务、安防…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PRINCE2（受控环境下的项目）起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在文旅项目中的应用：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分阶段管理尤其适合文旅项目——将18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PRINCE2受控环境下的项目管理｜关键要素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每个阶段结束时进行阶段评审，决定是否继续、调整或终止。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例外管理解决了文旅项目中"事事请示领导"的决策瓶颈。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设定明确的容忍度——预算±10%项目经理可自主决策、进度±15天项目经理可调整、范围变更涉及新增子系统需上报项目委员会。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每个阶段结束时进行阶段评审，决定是否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例外管理解决了文旅项目中"事事请示领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设定明确的容忍度——预算±10%项目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PRINCE2受控环境下的项目管理｜机制拆解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容忍度内项目经理自主决策，超出时启动例外流程。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持续商业论证对文旅项目尤为重要——一个智慧景区项目的商业价值不仅是"省了多少人工"，更包括"提升了多少游客满意度""增加了多少二…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需要建立多维度的商业论证模型。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容忍度内项目经理自主决策，超出时启动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持续商业论证对文旅项目尤为重要——一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需要建立多维度的商业论证模型。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PRINCE2受控环境下的项目管理｜方法路径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本节核心问题是：如何把“PRINCE2受控环境下的项目管理”转化为可执行的文旅创业行动。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本节核心问题是：如何把“PRINCE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PRINCE2受控环境下的项目管理｜工具与数据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敏捷与Scrum在数字化项目中的应用｜核心概念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敏捷方法强调"个体和互动高于流程和工具、可工作的软件高于详尽的文档、客户合作高于合同谈判、响应变化高于遵循计划"。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Scrum框架在文旅项目中的适配：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将2周作为一个Sprint周期。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敏捷方法强调"个体和互动高于流程和工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Scrum框架在文旅项目中的适配：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将2周作为一个Sprint周期。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敏捷与Scrum在数字化项目中的应用｜关键要素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每个Sprint开始时进行Sprint规划会（2小时），从Product Backlog中选取最高优先级的需求放入Sprint 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15分钟，三个问题：昨天做了什么、今天要做什么、遇到了什么障碍。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在文旅项目中，建议供应商团队和景区运营团队联合站会，确保信息同步。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每个Sprint开始时进行Sprin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分钟，三个问题：昨天做了什么、今天要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在文旅项目中，建议供应商团队和景区运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敏捷与Scrum在数字化项目中的应用｜机制拆解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每个Sprint结束时向干系人演示可工作的软件增量。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文旅项目的评审特别需要"场景化演示"——不是演示系统功能，而是演示"一个游客从购票到出园的完整体验"。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团队内部反思：哪些做得好、哪些需要改进、下个Sprint如何调整。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每个Sprint结束时向干系人演示可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文旅项目的评审特别需要"场景化演示"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团队内部反思：哪些做得好、哪些需要改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敏捷与Scrum在数字化项目中的应用｜方法路径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敏捷在文旅项目中的适用场景：需求不确定性高的软件功能开发（如AI导游的对话逻辑）、用户体验密集的前端开发（如小程序界面）、需要快…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不适用场景：硬件采购与部署、基础设施施工、政府审批流程。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本节核心问题是：如何把“敏捷与Scrum在数字化项目中的应用”转化为可执行的文旅创业行动。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敏捷在文旅项目中的适用场景：需求不确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不适用场景：硬件采购与部署、基础设施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本节核心问题是：如何把“敏捷与Scr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敏捷与Scrum在数字化项目中的应用｜工具与数据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三种方法论的融合与选型｜核心概念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文旅数字化项目通常需要融合三种方法论。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混合模式的推荐架构：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顶层用PRINCE2的分阶段治理。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文旅数字化项目通常需要融合三种方法论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混合模式的推荐架构：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顶层用PRINCE2的分阶段治理。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三种方法论的融合与选型｜关键要素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整个项目分为4-5个管理阶段，每个阶段有明确的可交付物、容忍度和评审点。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项目委员会在每个阶段结束时做出继续/调整/终止的决策。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中层用PMBOK的知识领域管理。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整个项目分为4-5个管理阶段，每个阶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项目委员会在每个阶段结束时做出继续/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中层用PMBOK的知识领域管理。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三种方法论的融合与选型｜机制拆解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在每个阶段内，运用PMBOK的十大知识领域进行系统化管理——范围定义、进度编排、成本控制、质量保证、风险识别等。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底层用Scrum的迭代开发。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对于软件功能开发，在每个阶段内划分多个Sprint，每个Sprint交付可工作的软件增量。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在每个阶段内，运用PMBOK的十大知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底层用Scrum的迭代开发。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对于软件功能开发，在每个阶段内划分多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三种方法论的融合与选型｜方法路径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对于硬件采购和部署，采用传统的计划驱动方式。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本节核心问题是：如何把“三种方法论的融合与选型”转化为可执行的文旅创业行动。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对于硬件采购和部署，采用传统的计划驱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本节核心问题是：如何把“三种方法论的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三种方法论的融合与选型｜工具与数据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文旅项目经理的能力模型｜核心概念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文旅数字化项目经理需要"三懂三会"——懂文旅业务、懂项目管理、懂技术架构；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会沟通协调、会风险管理、会团队领导。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文旅行业知识（景区运营、酒店管理、博物馆学、文化遗产保护）、项目管理知识（PMBOK/PRINCE2/敏捷）、IT技术知识（系统…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文旅数字化项目经理需要"三懂三会"—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会沟通协调、会风险管理、会团队领导。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文旅行业知识（景区运营、酒店管理、博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文旅项目经理的能力模型｜关键要素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沟通协调（同时和技术、业务、领导、供应商有效沟通）、风险识别（在问题发生前看到苗头）、决策能力（在信息不完备的情况下做出合理判断…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结果导向（以项目交付成功为最终目标）、抗压能力（面对延期、超支、投诉时保持冷静）、学习能力（新技术、新方法快速上手）、责任心（对…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AI时代的增量能力。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沟通协调（同时和技术、业务、领导、供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结果导向（以项目交付成功为最终目标）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AI时代的增量能力。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文旅项目经理的能力模型｜机制拆解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AI工具使用（熟练使用AI辅助项目管理工具）、Agent设计与管理（能定义和管理PM Agent、需求Agent等AI助手）、数…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知识卡片：文旅项目经理的"铁三角"——知识（知道什么）、技能（会做什么）、素养（是什么样的人）。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知识可以学习，技能可以练习，素养需要长期修炼。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AI工具使用（熟练使用AI辅助项目管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知识卡片：文旅项目经理的"铁三角"—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知识可以学习，技能可以练习，素养需要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文旅项目经理的能力模型｜方法路径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AI可以增强知识和技能（Agent帮你分析数据、生成报告），但不能替代素养（责任心、判断力、抗压能力）。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本节核心问题是：如何把“文旅项目经理的能力模型”转化为可执行的文旅创业行动。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AI可以增强知识和技能（Agent帮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本节核心问题是：如何把“文旅项目经理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PMBOK提供系统化的知识框架，PRINCE2提供分阶段治理的管控机制，敏捷提供快速响应变化的迭代能力。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文旅数字化项目的最佳实践是三者的融合——顶层PRINCE2治理、中层PMBOK管理、底层Scrum执行。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文旅项目经理需要"三懂三会"，在AI时代还需具备Agent设计管理和数据驱动决策的增量能力。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PMBOK提供系统化的知识框架，PR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文旅数字化项目的最佳实践是三者的融合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文旅项目经理需要"三懂三会"，在AI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为一个预算500万的智慧景区项目设计方法论融合方案，说明哪个阶段用哪种方法。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对比PRINCE2的"例外管理"和Scrum的"自组织团队"，两者对项目经理的授权方式有何不同？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评估你自己的能力与文旅项目经理能力模型的差距，制定一个6个月的学习计划。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为一个预算500万的智慧景区项目设计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对比PRINCE2的"例外管理"和S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评估你自己的能力与文旅项目经理能力模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PMBOK十大知识领域精要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PRINCE2受控环境下的项目管理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敏捷与Scrum在数字化项目中的应用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三种方法论的融合与选型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文旅项目经理的能力模型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围绕“项目经理制核心方法论”选择一个真实案例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围绕“项目经理制核心方法论”选择一个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PMBOK十大知识领域精要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PRINCE2受控环境下的项目管理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敏捷与Scrum在数字化项目中的应用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三种方法论的融合与选型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文旅项目经理的能力模型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项目经理制核心方法论</dc:title>
  <dc:subject>《项目经理制与多Agent文旅数字化项目管理》逐章教学课件：第2章</dc:subject>
  <dc:creator>祝刚</dc:creator>
  <cp:lastModifiedBy>祝刚</cp:lastModifiedBy>
  <cp:revision>1</cp:revision>
  <dcterms:created xsi:type="dcterms:W3CDTF">2026-08-03T17:30:11Z</dcterms:created>
  <dcterms:modified xsi:type="dcterms:W3CDTF">2026-08-03T17:30:11Z</dcterms:modified>
</cp:coreProperties>
</file>